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E_ADA07D4.xml" ContentType="application/vnd.ms-powerpoint.comments+xml"/>
  <Override PartName="/ppt/comments/modernComment_10F_1FD97A82.xml" ContentType="application/vnd.ms-powerpoint.comments+xml"/>
  <Override PartName="/ppt/comments/modernComment_113_89F014B2.xml" ContentType="application/vnd.ms-powerpoint.comments+xml"/>
  <Override PartName="/ppt/comments/modernComment_12B_1A648D8E.xml" ContentType="application/vnd.ms-powerpoint.comments+xml"/>
  <Override PartName="/ppt/comments/modernComment_103_4590109F.xml" ContentType="application/vnd.ms-powerpoint.comments+xml"/>
  <Override PartName="/ppt/comments/modernComment_108_1B077F71.xml" ContentType="application/vnd.ms-powerpoint.comments+xml"/>
  <Override PartName="/ppt/notesSlides/notesSlide1.xml" ContentType="application/vnd.openxmlformats-officedocument.presentationml.notesSlide+xml"/>
  <Override PartName="/ppt/comments/modernComment_10B_8216D436.xml" ContentType="application/vnd.ms-powerpoint.comments+xml"/>
  <Override PartName="/ppt/comments/modernComment_11A_65C42DBF.xml" ContentType="application/vnd.ms-powerpoint.comments+xml"/>
  <Override PartName="/ppt/comments/modernComment_11D_C3A41DB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E_B230B755.xml" ContentType="application/vnd.ms-powerpoint.comments+xml"/>
  <Override PartName="/ppt/comments/modernComment_129_10A56D86.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39_D5A4C47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28"/>
  </p:notesMasterIdLst>
  <p:handoutMasterIdLst>
    <p:handoutMasterId r:id="rId29"/>
  </p:handoutMasterIdLst>
  <p:sldIdLst>
    <p:sldId id="256" r:id="rId6"/>
    <p:sldId id="270" r:id="rId7"/>
    <p:sldId id="271" r:id="rId8"/>
    <p:sldId id="273" r:id="rId9"/>
    <p:sldId id="275" r:id="rId10"/>
    <p:sldId id="257" r:id="rId11"/>
    <p:sldId id="261" r:id="rId12"/>
    <p:sldId id="299" r:id="rId13"/>
    <p:sldId id="259" r:id="rId14"/>
    <p:sldId id="264" r:id="rId15"/>
    <p:sldId id="267" r:id="rId16"/>
    <p:sldId id="282" r:id="rId17"/>
    <p:sldId id="285" r:id="rId18"/>
    <p:sldId id="286" r:id="rId19"/>
    <p:sldId id="297" r:id="rId20"/>
    <p:sldId id="295" r:id="rId21"/>
    <p:sldId id="309" r:id="rId22"/>
    <p:sldId id="311" r:id="rId23"/>
    <p:sldId id="313" r:id="rId24"/>
    <p:sldId id="305" r:id="rId25"/>
    <p:sldId id="312" r:id="rId26"/>
    <p:sldId id="30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840C43-24A8-7AE3-8406-FB3230C25DC2}" name="Fil, Alexandre" initials="FA" userId="S::alexandre.fil@ukaea.uk::1c7bd482-20b3-4a90-bc3e-5aabb0b85946" providerId="AD"/>
  <p188:author id="{9D153BC5-EF71-5D1F-FDE6-3B4C7358EFB0}" name="Henden, Lars" initials="HL" userId="S::lars.henden@ukaea.uk::36e1b0aa-7871-447b-aaac-f0d84568e1f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F413C"/>
    <a:srgbClr val="9091B3"/>
    <a:srgbClr val="132B4E"/>
    <a:srgbClr val="90919C"/>
    <a:srgbClr val="B0B8C9"/>
    <a:srgbClr val="F6A704"/>
    <a:srgbClr val="F897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omments/modernComment_103_4590109F.xml><?xml version="1.0" encoding="utf-8"?>
<p188:cmLst xmlns:a="http://schemas.openxmlformats.org/drawingml/2006/main" xmlns:r="http://schemas.openxmlformats.org/officeDocument/2006/relationships" xmlns:p188="http://schemas.microsoft.com/office/powerpoint/2018/8/main">
  <p188:cm id="{2D8154E7-BCC3-447B-8D4B-D06146302CE6}" authorId="{22840C43-24A8-7AE3-8406-FB3230C25DC2}" status="resolved" created="2023-08-10T11:34:29.397" complete="100000">
    <pc:sldMkLst xmlns:pc="http://schemas.microsoft.com/office/powerpoint/2013/main/command">
      <pc:docMk/>
      <pc:sldMk cId="1167069343" sldId="259"/>
    </pc:sldMkLst>
    <p188:replyLst>
      <p188:reply id="{7BFD20FB-4CEA-45E0-9207-A78C2E367614}" authorId="{9D153BC5-EF71-5D1F-FDE6-3B4C7358EFB0}" created="2023-08-10T13:54:12.061">
        <p188:txBody>
          <a:bodyPr/>
          <a:lstStyle/>
          <a:p>
            <a:r>
              <a:rPr lang="en-GB"/>
              <a:t>Next slide, in the JET Illustration
</a:t>
            </a:r>
          </a:p>
        </p188:txBody>
      </p188:reply>
    </p188:replyLst>
    <p188:txBody>
      <a:bodyPr/>
      <a:lstStyle/>
      <a:p>
        <a:r>
          <a:rPr lang="en-GB"/>
          <a:t>You could add a small person next to the picture to give a (rough) sense of scale</a:t>
        </a:r>
      </a:p>
    </p188:txBody>
  </p188:cm>
  <p188:cm id="{930AD297-C28E-46CE-B8BD-37FF113C2F21}" authorId="{22840C43-24A8-7AE3-8406-FB3230C25DC2}" status="resolved" created="2023-08-10T11:40:16.421" complete="100000">
    <ac:txMkLst xmlns:ac="http://schemas.microsoft.com/office/drawing/2013/main/command">
      <pc:docMk xmlns:pc="http://schemas.microsoft.com/office/powerpoint/2013/main/command"/>
      <pc:sldMk xmlns:pc="http://schemas.microsoft.com/office/powerpoint/2013/main/command" cId="1167069343" sldId="259"/>
      <ac:spMk id="5" creationId="{29EB64E2-434B-86AF-3C5A-D91B63113003}"/>
      <ac:txMk cp="0">
        <ac:context len="36" hash="50143941"/>
      </ac:txMk>
    </ac:txMkLst>
    <p188:pos x="1842116" y="754601"/>
    <p188:txBody>
      <a:bodyPr/>
      <a:lstStyle/>
      <a:p>
        <a:r>
          <a:rPr lang="en-GB"/>
          <a:t>Qplasma = Pfusion/Pheating, i.e. Q = 0.33 on JET. 
Qelec = Total power out / total power used for everything (cooling pipes, heating, etc). Not defined on JET as we don't recover the energy from neutrals.
Usually there are a lot of confusion in the press or the scientific community about what definition of Q is used. See all the fuss around the NIF results (i.e. Qplasma indeed &gt; 1, but Qelec is multiple orders of magnitude lower, or even not defined).</a:t>
        </a:r>
      </a:p>
    </p188:txBody>
  </p188:cm>
</p188:cmLst>
</file>

<file path=ppt/comments/modernComment_108_1B077F71.xml><?xml version="1.0" encoding="utf-8"?>
<p188:cmLst xmlns:a="http://schemas.openxmlformats.org/drawingml/2006/main" xmlns:r="http://schemas.openxmlformats.org/officeDocument/2006/relationships" xmlns:p188="http://schemas.microsoft.com/office/powerpoint/2018/8/main">
  <p188:cm id="{7D606E73-244B-4152-BB7D-EF2754D8DC5E}" authorId="{22840C43-24A8-7AE3-8406-FB3230C25DC2}" status="resolved" created="2023-08-10T11:46:40.649" complete="100000">
    <ac:deMkLst xmlns:ac="http://schemas.microsoft.com/office/drawing/2013/main/command">
      <pc:docMk xmlns:pc="http://schemas.microsoft.com/office/powerpoint/2013/main/command"/>
      <pc:sldMk xmlns:pc="http://schemas.microsoft.com/office/powerpoint/2013/main/command" cId="453476209" sldId="264"/>
      <ac:picMk id="10" creationId="{964E12D3-9F1D-18D1-F2AC-C7155B7271D5}"/>
    </ac:deMkLst>
    <p188:txBody>
      <a:bodyPr/>
      <a:lstStyle/>
      <a:p>
        <a:r>
          <a:rPr lang="en-GB"/>
          <a:t>Update picture</a:t>
        </a:r>
      </a:p>
    </p188:txBody>
  </p188:cm>
</p188:cmLst>
</file>

<file path=ppt/comments/modernComment_10B_8216D436.xml><?xml version="1.0" encoding="utf-8"?>
<p188:cmLst xmlns:a="http://schemas.openxmlformats.org/drawingml/2006/main" xmlns:r="http://schemas.openxmlformats.org/officeDocument/2006/relationships" xmlns:p188="http://schemas.microsoft.com/office/powerpoint/2018/8/main">
  <p188:cm id="{2C691F39-0849-434F-A4A4-5C17D5A77151}" authorId="{22840C43-24A8-7AE3-8406-FB3230C25DC2}" status="resolved" created="2023-08-10T11:47:38.166" complete="100000">
    <ac:txMkLst xmlns:ac="http://schemas.microsoft.com/office/drawing/2013/main/command">
      <pc:docMk xmlns:pc="http://schemas.microsoft.com/office/powerpoint/2013/main/command"/>
      <pc:sldMk xmlns:pc="http://schemas.microsoft.com/office/powerpoint/2013/main/command" cId="2182534198" sldId="267"/>
      <ac:spMk id="2" creationId="{DA996FB8-C19A-C475-F3F6-1F92A2E92C14}"/>
      <ac:txMk cp="49">
        <ac:context len="225" hash="2845758146"/>
      </ac:txMk>
    </ac:txMkLst>
    <p188:pos x="1228077" y="2271203"/>
    <p188:txBody>
      <a:bodyPr/>
      <a:lstStyle/>
      <a:p>
        <a:r>
          <a:rPr lang="en-GB"/>
          <a:t>Qelec &gt; 1, or just say "Generate net power on the grid"</a:t>
        </a:r>
      </a:p>
    </p188:txBody>
  </p188:cm>
</p188:cmLst>
</file>

<file path=ppt/comments/modernComment_10E_ADA07D4.xml><?xml version="1.0" encoding="utf-8"?>
<p188:cmLst xmlns:a="http://schemas.openxmlformats.org/drawingml/2006/main" xmlns:r="http://schemas.openxmlformats.org/officeDocument/2006/relationships" xmlns:p188="http://schemas.microsoft.com/office/powerpoint/2018/8/main">
  <p188:cm id="{A5C0BB26-D5F7-42AB-A7C3-E84930390562}" authorId="{22840C43-24A8-7AE3-8406-FB3230C25DC2}" status="resolved" created="2023-08-10T11:22:41.630" complete="100000">
    <ac:deMkLst xmlns:ac="http://schemas.microsoft.com/office/drawing/2013/main/command">
      <pc:docMk xmlns:pc="http://schemas.microsoft.com/office/powerpoint/2013/main/command"/>
      <pc:sldMk xmlns:pc="http://schemas.microsoft.com/office/powerpoint/2013/main/command" cId="182061012" sldId="270"/>
      <ac:spMk id="2" creationId="{AC7C0CE4-9AC5-E5F4-4C0B-B33D1593F324}"/>
    </ac:deMkLst>
    <p188:txBody>
      <a:bodyPr/>
      <a:lstStyle/>
      <a:p>
        <a:r>
          <a:rPr lang="en-GB"/>
          <a:t>Could replace the Hydrogen ionizatio energy bullet by the formulae of the Fusion triple product (and give orders of magnitude value for ne, Te and the confinement time)</a:t>
        </a:r>
      </a:p>
    </p188:txBody>
  </p188:cm>
</p188:cmLst>
</file>

<file path=ppt/comments/modernComment_10F_1FD97A82.xml><?xml version="1.0" encoding="utf-8"?>
<p188:cmLst xmlns:a="http://schemas.openxmlformats.org/drawingml/2006/main" xmlns:r="http://schemas.openxmlformats.org/officeDocument/2006/relationships" xmlns:p188="http://schemas.microsoft.com/office/powerpoint/2018/8/main">
  <p188:cm id="{8BFC8051-19A0-4F50-BA79-6E413EFBA6B7}" authorId="{22840C43-24A8-7AE3-8406-FB3230C25DC2}" status="resolved" created="2023-08-10T11:24:35.070" complete="100000">
    <pc:sldMkLst xmlns:pc="http://schemas.microsoft.com/office/powerpoint/2013/main/command">
      <pc:docMk/>
      <pc:sldMk cId="534346370" sldId="271"/>
    </pc:sldMkLst>
    <p188:txBody>
      <a:bodyPr/>
      <a:lstStyle/>
      <a:p>
        <a:r>
          <a:rPr lang="en-GB"/>
          <a:t>You skipped over the micro/macro bullets during the talk, so I would probably remove it and combine that slide with the next</a:t>
        </a:r>
      </a:p>
    </p188:txBody>
  </p188:cm>
</p188:cmLst>
</file>

<file path=ppt/comments/modernComment_113_89F014B2.xml><?xml version="1.0" encoding="utf-8"?>
<p188:cmLst xmlns:a="http://schemas.openxmlformats.org/drawingml/2006/main" xmlns:r="http://schemas.openxmlformats.org/officeDocument/2006/relationships" xmlns:p188="http://schemas.microsoft.com/office/powerpoint/2018/8/main">
  <p188:cm id="{FB4BC987-CE7D-4225-A344-8E7D8E90EF24}" authorId="{22840C43-24A8-7AE3-8406-FB3230C25DC2}" status="resolved" created="2023-08-10T11:26:35.995" complete="100000">
    <ac:txMkLst xmlns:ac="http://schemas.microsoft.com/office/drawing/2013/main/command">
      <pc:docMk xmlns:pc="http://schemas.microsoft.com/office/powerpoint/2013/main/command"/>
      <pc:sldMk xmlns:pc="http://schemas.microsoft.com/office/powerpoint/2013/main/command" cId="2314212530" sldId="275"/>
      <ac:spMk id="16" creationId="{5EA39578-FF09-B50C-7930-465D2CD4FFE9}"/>
      <ac:txMk cp="0" len="36">
        <ac:context len="37" hash="3861379204"/>
      </ac:txMk>
    </ac:txMkLst>
    <p188:pos x="2189825" y="473475"/>
    <p188:txBody>
      <a:bodyPr/>
      <a:lstStyle/>
      <a:p>
        <a:r>
          <a:rPr lang="en-GB"/>
          <a:t>You have space to add the RE impact on the wall here</a:t>
        </a:r>
      </a:p>
    </p188:txBody>
  </p188:cm>
  <p188:cm id="{D6BCE0F8-6279-461F-A5A8-0FC2CD53FB52}" authorId="{22840C43-24A8-7AE3-8406-FB3230C25DC2}" status="resolved" created="2023-08-10T11:27:46.871" complete="100000">
    <ac:txMkLst xmlns:ac="http://schemas.microsoft.com/office/drawing/2013/main/command">
      <pc:docMk xmlns:pc="http://schemas.microsoft.com/office/powerpoint/2013/main/command"/>
      <pc:sldMk xmlns:pc="http://schemas.microsoft.com/office/powerpoint/2013/main/command" cId="2314212530" sldId="275"/>
      <ac:spMk id="2" creationId="{FE2E985E-0FB1-0CD3-C743-639EED600AC5}"/>
      <ac:txMk cp="110" len="3">
        <ac:context len="276" hash="2508131805"/>
      </ac:txMk>
    </ac:txMkLst>
    <p188:pos x="5792679" y="510466"/>
    <p188:txBody>
      <a:bodyPr/>
      <a:lstStyle/>
      <a:p>
        <a:r>
          <a:rPr lang="en-GB"/>
          <a:t>I would write MagnetoHydroDynamics (MHD) here and remove it at the bottom</a:t>
        </a:r>
      </a:p>
    </p188:txBody>
  </p188:cm>
</p188:cmLst>
</file>

<file path=ppt/comments/modernComment_11A_65C42DBF.xml><?xml version="1.0" encoding="utf-8"?>
<p188:cmLst xmlns:a="http://schemas.openxmlformats.org/drawingml/2006/main" xmlns:r="http://schemas.openxmlformats.org/officeDocument/2006/relationships" xmlns:p188="http://schemas.microsoft.com/office/powerpoint/2018/8/main">
  <p188:cm id="{8B72F223-37A2-4B00-B377-D97F0ED135B3}" authorId="{22840C43-24A8-7AE3-8406-FB3230C25DC2}" status="resolved" created="2023-08-10T11:49:11.309" complete="100000">
    <ac:txMkLst xmlns:ac="http://schemas.microsoft.com/office/drawing/2013/main/command">
      <pc:docMk xmlns:pc="http://schemas.microsoft.com/office/powerpoint/2013/main/command"/>
      <pc:sldMk xmlns:pc="http://schemas.microsoft.com/office/powerpoint/2013/main/command" cId="1707355583" sldId="282"/>
      <ac:spMk id="2" creationId="{7D2ABC27-EBDD-3AA3-600A-B2DECA014914}"/>
      <ac:txMk cp="132" len="10">
        <ac:context len="315" hash="2392501626"/>
      </ac:txMk>
    </ac:txMkLst>
    <p188:pos x="5267417" y="2774271"/>
    <p188:txBody>
      <a:bodyPr/>
      <a:lstStyle/>
      <a:p>
        <a:r>
          <a:rPr lang="en-GB"/>
          <a:t>Could mention it is open source, maybe add the github link or a reference at the bottom right of the slide.</a:t>
        </a:r>
      </a:p>
    </p188:txBody>
  </p188:cm>
  <p188:cm id="{4CCA8667-F91D-452B-AD27-215DB3FFF93B}" authorId="{22840C43-24A8-7AE3-8406-FB3230C25DC2}" status="resolved" created="2023-08-10T12:20:12.793" complete="100000">
    <ac:deMkLst xmlns:ac="http://schemas.microsoft.com/office/drawing/2013/main/command">
      <pc:docMk xmlns:pc="http://schemas.microsoft.com/office/powerpoint/2013/main/command"/>
      <pc:sldMk xmlns:pc="http://schemas.microsoft.com/office/powerpoint/2013/main/command" cId="1707355583" sldId="282"/>
      <ac:spMk id="2" creationId="{7D2ABC27-EBDD-3AA3-600A-B2DECA014914}"/>
    </ac:deMkLst>
    <p188:txBody>
      <a:bodyPr/>
      <a:lstStyle/>
      <a:p>
        <a:r>
          <a:rPr lang="en-GB"/>
          <a:t>You could reduce the size of the DREAM logo, and add the gif from Ian on the experimental SPI injections in JET, so you can say "we are testing such mitigation systems on JET, here how it looks, and I have modelled this but for STEP"</a:t>
        </a:r>
      </a:p>
    </p188:txBody>
  </p188:cm>
</p188:cmLst>
</file>

<file path=ppt/comments/modernComment_11D_C3A41DBA.xml><?xml version="1.0" encoding="utf-8"?>
<p188:cmLst xmlns:a="http://schemas.openxmlformats.org/drawingml/2006/main" xmlns:r="http://schemas.openxmlformats.org/officeDocument/2006/relationships" xmlns:p188="http://schemas.microsoft.com/office/powerpoint/2018/8/main">
  <p188:cm id="{BCE68901-7FAE-4D60-8F9B-8E83BFB51BE6}" authorId="{22840C43-24A8-7AE3-8406-FB3230C25DC2}" status="resolved" created="2023-08-10T11:51:18.796" complete="100000">
    <ac:deMkLst xmlns:ac="http://schemas.microsoft.com/office/drawing/2013/main/command">
      <pc:docMk xmlns:pc="http://schemas.microsoft.com/office/powerpoint/2013/main/command"/>
      <pc:sldMk xmlns:pc="http://schemas.microsoft.com/office/powerpoint/2013/main/command" cId="3282312634" sldId="285"/>
      <ac:graphicFrameMk id="12" creationId="{BA21F0F9-281C-E65D-BA33-0065A233BD90}"/>
    </ac:deMkLst>
    <p188:txBody>
      <a:bodyPr/>
      <a:lstStyle/>
      <a:p>
        <a:r>
          <a:rPr lang="en-GB"/>
          <a:t>You've introduced the acronym on the previous slide, but you have space to write Shattered Pellet Injection here as well</a:t>
        </a:r>
      </a:p>
    </p188:txBody>
  </p188:cm>
  <p188:cm id="{61B3085C-267E-43D0-B201-8DD7AD65D115}" authorId="{22840C43-24A8-7AE3-8406-FB3230C25DC2}" status="resolved" created="2023-08-10T11:52:25.032" complete="100000">
    <ac:deMkLst xmlns:ac="http://schemas.microsoft.com/office/drawing/2013/main/command">
      <pc:docMk xmlns:pc="http://schemas.microsoft.com/office/powerpoint/2013/main/command"/>
      <pc:sldMk xmlns:pc="http://schemas.microsoft.com/office/powerpoint/2013/main/command" cId="3282312634" sldId="285"/>
      <ac:graphicFrameMk id="12" creationId="{BA21F0F9-281C-E65D-BA33-0065A233BD90}"/>
    </ac:deMkLst>
    <p188:txBody>
      <a:bodyPr/>
      <a:lstStyle/>
      <a:p>
        <a:r>
          <a:rPr lang="en-GB"/>
          <a:t>can add "peer-reviewed"</a:t>
        </a:r>
      </a:p>
    </p188:txBody>
  </p188:cm>
</p188:cmLst>
</file>

<file path=ppt/comments/modernComment_11E_B230B755.xml><?xml version="1.0" encoding="utf-8"?>
<p188:cmLst xmlns:a="http://schemas.openxmlformats.org/drawingml/2006/main" xmlns:r="http://schemas.openxmlformats.org/officeDocument/2006/relationships" xmlns:p188="http://schemas.microsoft.com/office/powerpoint/2018/8/main">
  <p188:cm id="{F7348078-D92E-412E-A747-242DF3CE6328}" authorId="{22840C43-24A8-7AE3-8406-FB3230C25DC2}" status="resolved" created="2023-08-10T11:52:47.705" complete="100000">
    <ac:txMkLst xmlns:ac="http://schemas.microsoft.com/office/drawing/2013/main/command">
      <pc:docMk xmlns:pc="http://schemas.microsoft.com/office/powerpoint/2013/main/command"/>
      <pc:sldMk xmlns:pc="http://schemas.microsoft.com/office/powerpoint/2013/main/command" cId="2989537109" sldId="286"/>
      <ac:spMk id="7" creationId="{B032F912-4B9C-D9A4-40C1-38C3EC2D1056}"/>
      <ac:txMk cp="122">
        <ac:context len="167" hash="2458849141"/>
      </ac:txMk>
    </ac:txMkLst>
    <p188:pos x="1553592" y="1316854"/>
    <p188:txBody>
      <a:bodyPr/>
      <a:lstStyle/>
      <a:p>
        <a:r>
          <a:rPr lang="en-GB"/>
          <a:t>B and not beta</a:t>
        </a:r>
      </a:p>
    </p188:txBody>
  </p188:cm>
</p188:cmLst>
</file>

<file path=ppt/comments/modernComment_129_10A56D86.xml><?xml version="1.0" encoding="utf-8"?>
<p188:cmLst xmlns:a="http://schemas.openxmlformats.org/drawingml/2006/main" xmlns:r="http://schemas.openxmlformats.org/officeDocument/2006/relationships" xmlns:p188="http://schemas.microsoft.com/office/powerpoint/2018/8/main">
  <p188:cm id="{0DC064AC-824B-4AEA-A8A9-57A785508084}" authorId="{22840C43-24A8-7AE3-8406-FB3230C25DC2}" status="resolved" created="2023-08-10T11:54:05.160" complete="100000">
    <ac:deMkLst xmlns:ac="http://schemas.microsoft.com/office/drawing/2013/main/command">
      <pc:docMk xmlns:pc="http://schemas.microsoft.com/office/powerpoint/2013/main/command"/>
      <pc:sldMk xmlns:pc="http://schemas.microsoft.com/office/powerpoint/2013/main/command" cId="279276934" sldId="297"/>
      <ac:spMk id="3" creationId="{2BCE7C84-929C-80E5-9B84-2E6BA8B73939}"/>
    </ac:deMkLst>
    <p188:txBody>
      <a:bodyPr/>
      <a:lstStyle/>
      <a:p>
        <a:r>
          <a:rPr lang="en-GB"/>
          <a:t>Possibly move the picture on the right side of the Achievements slide?</a:t>
        </a:r>
      </a:p>
    </p188:txBody>
  </p188:cm>
</p188:cmLst>
</file>

<file path=ppt/comments/modernComment_12B_1A648D8E.xml><?xml version="1.0" encoding="utf-8"?>
<p188:cmLst xmlns:a="http://schemas.openxmlformats.org/drawingml/2006/main" xmlns:r="http://schemas.openxmlformats.org/officeDocument/2006/relationships" xmlns:p188="http://schemas.microsoft.com/office/powerpoint/2018/8/main">
  <p188:cm id="{0C8F60C2-FD56-4F81-A7A7-08B17BFBD940}" authorId="{22840C43-24A8-7AE3-8406-FB3230C25DC2}" status="resolved" created="2023-08-10T11:32:19.847" complete="100000">
    <pc:sldMkLst xmlns:pc="http://schemas.microsoft.com/office/powerpoint/2013/main/command">
      <pc:docMk/>
      <pc:sldMk cId="442797454" sldId="299"/>
    </pc:sldMkLst>
    <p188:txBody>
      <a:bodyPr/>
      <a:lstStyle/>
      <a:p>
        <a:r>
          <a:rPr lang="en-GB"/>
          <a:t>That one was very funny so I'll keep it, maybe finish by saying you see the top of MAST-U from your office, which is cool :)</a:t>
        </a:r>
      </a:p>
    </p188:txBody>
  </p188:cm>
</p188:cmLst>
</file>

<file path=ppt/comments/modernComment_139_D5A4C47C.xml><?xml version="1.0" encoding="utf-8"?>
<p188:cmLst xmlns:a="http://schemas.openxmlformats.org/drawingml/2006/main" xmlns:r="http://schemas.openxmlformats.org/officeDocument/2006/relationships" xmlns:p188="http://schemas.microsoft.com/office/powerpoint/2018/8/main">
  <p188:cm id="{76DC9D7E-838A-489F-B697-E7F2790D8740}" authorId="{22840C43-24A8-7AE3-8406-FB3230C25DC2}" status="resolved" created="2023-08-10T12:12:55.548" complete="100000">
    <ac:deMkLst xmlns:ac="http://schemas.microsoft.com/office/drawing/2013/main/command">
      <pc:docMk xmlns:pc="http://schemas.microsoft.com/office/powerpoint/2013/main/command"/>
      <pc:sldMk xmlns:pc="http://schemas.microsoft.com/office/powerpoint/2013/main/command" cId="3584345212" sldId="313"/>
      <ac:spMk id="2" creationId="{7BC670B4-72A2-AE01-6A2C-580F0E2CAC18}"/>
    </ac:deMkLst>
    <p188:txBody>
      <a:bodyPr/>
      <a:lstStyle/>
      <a:p>
        <a:r>
          <a:rPr lang="en-GB"/>
          <a:t>To save time, I would explain the blow-up part of that slide very superficially, i.e. weird unphysical results, had to dig deeper in the code to understand what is going on, found the culprit (but don't explain the figures of Redl and collisionality too much)</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790CE2-AAFC-4CC8-B709-7B2E30D209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5C43DE3-2A9C-44EA-8A14-27D2172EF380}">
      <dgm:prSet/>
      <dgm:spPr/>
      <dgm:t>
        <a:bodyPr/>
        <a:lstStyle/>
        <a:p>
          <a:r>
            <a:rPr lang="en-GB" b="1"/>
            <a:t>Idealized Impurity Injection Scan</a:t>
          </a:r>
          <a:endParaRPr lang="en-US"/>
        </a:p>
      </dgm:t>
    </dgm:pt>
    <dgm:pt modelId="{E9A64D80-E602-491F-9E95-AA5BC123B5ED}" type="parTrans" cxnId="{0AA2EE65-9904-4809-BF88-27C3756AD49E}">
      <dgm:prSet/>
      <dgm:spPr/>
      <dgm:t>
        <a:bodyPr/>
        <a:lstStyle/>
        <a:p>
          <a:endParaRPr lang="en-US"/>
        </a:p>
      </dgm:t>
    </dgm:pt>
    <dgm:pt modelId="{9E4BF997-EDD9-4125-81AB-9BDB2378F585}" type="sibTrans" cxnId="{0AA2EE65-9904-4809-BF88-27C3756AD49E}">
      <dgm:prSet/>
      <dgm:spPr/>
      <dgm:t>
        <a:bodyPr/>
        <a:lstStyle/>
        <a:p>
          <a:endParaRPr lang="en-US"/>
        </a:p>
      </dgm:t>
    </dgm:pt>
    <dgm:pt modelId="{66E0C9D7-9DF2-4564-8308-641DA43D3CE6}">
      <dgm:prSet/>
      <dgm:spPr/>
      <dgm:t>
        <a:bodyPr/>
        <a:lstStyle/>
        <a:p>
          <a:r>
            <a:rPr lang="en-GB"/>
            <a:t>Ran extensive scan of mitigation system</a:t>
          </a:r>
          <a:endParaRPr lang="en-US"/>
        </a:p>
      </dgm:t>
    </dgm:pt>
    <dgm:pt modelId="{1F55832E-A2D5-481C-A73B-7AEAAEAFE053}" type="parTrans" cxnId="{F4DDD5CF-5EA8-428A-8143-976FAB705F21}">
      <dgm:prSet/>
      <dgm:spPr/>
      <dgm:t>
        <a:bodyPr/>
        <a:lstStyle/>
        <a:p>
          <a:endParaRPr lang="en-US"/>
        </a:p>
      </dgm:t>
    </dgm:pt>
    <dgm:pt modelId="{BC3AE5FC-AC70-4935-9B08-ACE0209C32C2}" type="sibTrans" cxnId="{F4DDD5CF-5EA8-428A-8143-976FAB705F21}">
      <dgm:prSet/>
      <dgm:spPr/>
      <dgm:t>
        <a:bodyPr/>
        <a:lstStyle/>
        <a:p>
          <a:endParaRPr lang="en-US"/>
        </a:p>
      </dgm:t>
    </dgm:pt>
    <dgm:pt modelId="{F386D2EF-0AE0-4E07-8CAB-379BEA4E4FB3}">
      <dgm:prSet/>
      <dgm:spPr/>
      <dgm:t>
        <a:bodyPr/>
        <a:lstStyle/>
        <a:p>
          <a:r>
            <a:rPr lang="en-GB"/>
            <a:t>Influenced DMS decision making for STEP</a:t>
          </a:r>
          <a:endParaRPr lang="en-US"/>
        </a:p>
      </dgm:t>
    </dgm:pt>
    <dgm:pt modelId="{CCB69E75-23B8-4C7A-8CA7-D5B4A998A1F6}" type="parTrans" cxnId="{909FAB75-F0F7-4919-9118-356BE39A7591}">
      <dgm:prSet/>
      <dgm:spPr/>
      <dgm:t>
        <a:bodyPr/>
        <a:lstStyle/>
        <a:p>
          <a:endParaRPr lang="en-US"/>
        </a:p>
      </dgm:t>
    </dgm:pt>
    <dgm:pt modelId="{456E4C9E-6BEB-46F7-9E66-CC0817A73271}" type="sibTrans" cxnId="{909FAB75-F0F7-4919-9118-356BE39A7591}">
      <dgm:prSet/>
      <dgm:spPr/>
      <dgm:t>
        <a:bodyPr/>
        <a:lstStyle/>
        <a:p>
          <a:endParaRPr lang="en-US"/>
        </a:p>
      </dgm:t>
    </dgm:pt>
    <dgm:pt modelId="{262A3160-A5C3-4537-92B6-5D9244D9639D}">
      <dgm:prSet/>
      <dgm:spPr/>
      <dgm:t>
        <a:bodyPr/>
        <a:lstStyle/>
        <a:p>
          <a:r>
            <a:rPr lang="en-GB" b="1"/>
            <a:t>49</a:t>
          </a:r>
          <a:r>
            <a:rPr lang="en-GB" b="1" baseline="30000"/>
            <a:t>th</a:t>
          </a:r>
          <a:r>
            <a:rPr lang="en-GB" b="1"/>
            <a:t> IOP Plasma Physics Conference Poster</a:t>
          </a:r>
          <a:endParaRPr lang="en-US"/>
        </a:p>
      </dgm:t>
    </dgm:pt>
    <dgm:pt modelId="{71855AB2-31F0-460C-89FA-5FA364D3A5A3}" type="parTrans" cxnId="{DB8198D5-2B98-4CCF-B9AE-0757006E4E9A}">
      <dgm:prSet/>
      <dgm:spPr/>
      <dgm:t>
        <a:bodyPr/>
        <a:lstStyle/>
        <a:p>
          <a:endParaRPr lang="en-US"/>
        </a:p>
      </dgm:t>
    </dgm:pt>
    <dgm:pt modelId="{DE58DB28-A1DF-456C-B1C1-BC23159D99DC}" type="sibTrans" cxnId="{DB8198D5-2B98-4CCF-B9AE-0757006E4E9A}">
      <dgm:prSet/>
      <dgm:spPr/>
      <dgm:t>
        <a:bodyPr/>
        <a:lstStyle/>
        <a:p>
          <a:endParaRPr lang="en-US"/>
        </a:p>
      </dgm:t>
    </dgm:pt>
    <dgm:pt modelId="{F5826580-4B09-487D-A77A-2E956D153688}">
      <dgm:prSet/>
      <dgm:spPr/>
      <dgm:t>
        <a:bodyPr/>
        <a:lstStyle/>
        <a:p>
          <a:r>
            <a:rPr lang="en-GB"/>
            <a:t>End of March 2023 in Oxford</a:t>
          </a:r>
          <a:endParaRPr lang="en-US"/>
        </a:p>
      </dgm:t>
    </dgm:pt>
    <dgm:pt modelId="{723ED4F8-83E4-4625-BCA7-BF7A5742AEF8}" type="parTrans" cxnId="{85840736-8A92-49E2-BFA1-4B952D7D6D7C}">
      <dgm:prSet/>
      <dgm:spPr/>
      <dgm:t>
        <a:bodyPr/>
        <a:lstStyle/>
        <a:p>
          <a:endParaRPr lang="en-US"/>
        </a:p>
      </dgm:t>
    </dgm:pt>
    <dgm:pt modelId="{0815806F-2FF5-43D9-9B0D-63C198B0274B}" type="sibTrans" cxnId="{85840736-8A92-49E2-BFA1-4B952D7D6D7C}">
      <dgm:prSet/>
      <dgm:spPr/>
      <dgm:t>
        <a:bodyPr/>
        <a:lstStyle/>
        <a:p>
          <a:endParaRPr lang="en-US"/>
        </a:p>
      </dgm:t>
    </dgm:pt>
    <dgm:pt modelId="{2F303DCF-871B-42D5-B9A3-8335B8227CCE}">
      <dgm:prSet/>
      <dgm:spPr/>
      <dgm:t>
        <a:bodyPr/>
        <a:lstStyle/>
        <a:p>
          <a:r>
            <a:rPr lang="en-GB" b="1"/>
            <a:t>Shattered Pellet Injection scan</a:t>
          </a:r>
          <a:endParaRPr lang="en-US"/>
        </a:p>
      </dgm:t>
    </dgm:pt>
    <dgm:pt modelId="{B2461CA8-0855-4811-AC6D-D79750DEEFEC}" type="parTrans" cxnId="{18246FB4-47D0-428E-8CBA-AF864F3AF6D7}">
      <dgm:prSet/>
      <dgm:spPr/>
      <dgm:t>
        <a:bodyPr/>
        <a:lstStyle/>
        <a:p>
          <a:endParaRPr lang="en-US"/>
        </a:p>
      </dgm:t>
    </dgm:pt>
    <dgm:pt modelId="{34B9D292-87EB-4FD6-950C-021E65BEB6AB}" type="sibTrans" cxnId="{18246FB4-47D0-428E-8CBA-AF864F3AF6D7}">
      <dgm:prSet/>
      <dgm:spPr/>
      <dgm:t>
        <a:bodyPr/>
        <a:lstStyle/>
        <a:p>
          <a:endParaRPr lang="en-US"/>
        </a:p>
      </dgm:t>
    </dgm:pt>
    <dgm:pt modelId="{E0A0CA5B-1B5D-4F67-B1CB-C2E56C94FF40}">
      <dgm:prSet/>
      <dgm:spPr/>
      <dgm:t>
        <a:bodyPr/>
        <a:lstStyle/>
        <a:p>
          <a:r>
            <a:rPr lang="en-GB"/>
            <a:t>Reworked DREAM input files to run SPI</a:t>
          </a:r>
          <a:endParaRPr lang="en-US"/>
        </a:p>
      </dgm:t>
    </dgm:pt>
    <dgm:pt modelId="{36E8BEA1-65F7-41BA-A9CD-57B7E4F500B0}" type="parTrans" cxnId="{8E15FDC1-026B-4450-BE79-F82956EE077D}">
      <dgm:prSet/>
      <dgm:spPr/>
      <dgm:t>
        <a:bodyPr/>
        <a:lstStyle/>
        <a:p>
          <a:endParaRPr lang="en-US"/>
        </a:p>
      </dgm:t>
    </dgm:pt>
    <dgm:pt modelId="{DD732D27-90EE-41DB-877B-B23D9F968267}" type="sibTrans" cxnId="{8E15FDC1-026B-4450-BE79-F82956EE077D}">
      <dgm:prSet/>
      <dgm:spPr/>
      <dgm:t>
        <a:bodyPr/>
        <a:lstStyle/>
        <a:p>
          <a:endParaRPr lang="en-US"/>
        </a:p>
      </dgm:t>
    </dgm:pt>
    <dgm:pt modelId="{898E2438-ECB8-408E-8D76-8BAB1FED863B}">
      <dgm:prSet/>
      <dgm:spPr/>
      <dgm:t>
        <a:bodyPr/>
        <a:lstStyle/>
        <a:p>
          <a:r>
            <a:rPr lang="en-GB"/>
            <a:t>Made a cool animation</a:t>
          </a:r>
          <a:endParaRPr lang="en-US"/>
        </a:p>
      </dgm:t>
    </dgm:pt>
    <dgm:pt modelId="{18A263CE-1962-4386-A9ED-DB8A00B20ED5}" type="parTrans" cxnId="{12D942DB-2CC8-454D-95CF-C00F48A8D412}">
      <dgm:prSet/>
      <dgm:spPr/>
      <dgm:t>
        <a:bodyPr/>
        <a:lstStyle/>
        <a:p>
          <a:endParaRPr lang="en-US"/>
        </a:p>
      </dgm:t>
    </dgm:pt>
    <dgm:pt modelId="{2498D5F4-9E09-4BB1-AA84-CB6E26798DBC}" type="sibTrans" cxnId="{12D942DB-2CC8-454D-95CF-C00F48A8D412}">
      <dgm:prSet/>
      <dgm:spPr/>
      <dgm:t>
        <a:bodyPr/>
        <a:lstStyle/>
        <a:p>
          <a:endParaRPr lang="en-US"/>
        </a:p>
      </dgm:t>
    </dgm:pt>
    <dgm:pt modelId="{D0D9BE47-13AC-4391-A03F-FA5E10505C27}">
      <dgm:prSet/>
      <dgm:spPr/>
      <dgm:t>
        <a:bodyPr/>
        <a:lstStyle/>
        <a:p>
          <a:r>
            <a:rPr lang="en-GB"/>
            <a:t>195 simulation scan over parameter space to assess viability of SPI</a:t>
          </a:r>
          <a:endParaRPr lang="en-US"/>
        </a:p>
      </dgm:t>
    </dgm:pt>
    <dgm:pt modelId="{CFC0B6C7-5E37-4E4E-B065-B3663C978652}" type="parTrans" cxnId="{CFE505FC-8FEE-43C6-95A8-45E61B428CAF}">
      <dgm:prSet/>
      <dgm:spPr/>
      <dgm:t>
        <a:bodyPr/>
        <a:lstStyle/>
        <a:p>
          <a:endParaRPr lang="en-US"/>
        </a:p>
      </dgm:t>
    </dgm:pt>
    <dgm:pt modelId="{AC563ED3-8CA3-47A5-90CF-BDF3646155D2}" type="sibTrans" cxnId="{CFE505FC-8FEE-43C6-95A8-45E61B428CAF}">
      <dgm:prSet/>
      <dgm:spPr/>
      <dgm:t>
        <a:bodyPr/>
        <a:lstStyle/>
        <a:p>
          <a:endParaRPr lang="en-US"/>
        </a:p>
      </dgm:t>
    </dgm:pt>
    <dgm:pt modelId="{4A6A588F-12E9-4410-8A79-50A36E0B0B15}">
      <dgm:prSet/>
      <dgm:spPr/>
      <dgm:t>
        <a:bodyPr/>
        <a:lstStyle/>
        <a:p>
          <a:r>
            <a:rPr lang="en-GB" b="1"/>
            <a:t>STEP RE mitigation Paper</a:t>
          </a:r>
          <a:endParaRPr lang="en-US"/>
        </a:p>
      </dgm:t>
    </dgm:pt>
    <dgm:pt modelId="{438A152F-4588-4538-BA39-CC00BE09AC0C}" type="parTrans" cxnId="{2FA0E65B-853A-44B0-B03B-ED5ACE6530B6}">
      <dgm:prSet/>
      <dgm:spPr/>
      <dgm:t>
        <a:bodyPr/>
        <a:lstStyle/>
        <a:p>
          <a:endParaRPr lang="en-US"/>
        </a:p>
      </dgm:t>
    </dgm:pt>
    <dgm:pt modelId="{314538EA-9287-4A85-AACD-17AA9DAC8AF3}" type="sibTrans" cxnId="{2FA0E65B-853A-44B0-B03B-ED5ACE6530B6}">
      <dgm:prSet/>
      <dgm:spPr/>
      <dgm:t>
        <a:bodyPr/>
        <a:lstStyle/>
        <a:p>
          <a:endParaRPr lang="en-US"/>
        </a:p>
      </dgm:t>
    </dgm:pt>
    <dgm:pt modelId="{22F80AC4-1773-43C9-9549-76D13C6F54DA}">
      <dgm:prSet/>
      <dgm:spPr/>
      <dgm:t>
        <a:bodyPr/>
        <a:lstStyle/>
        <a:p>
          <a:r>
            <a:rPr lang="en-GB"/>
            <a:t>To be published in the peer reviewed IAEA Nuclear Fusion Journal 2024</a:t>
          </a:r>
          <a:endParaRPr lang="en-US"/>
        </a:p>
      </dgm:t>
    </dgm:pt>
    <dgm:pt modelId="{E286B6F6-BFC8-4E08-994F-229000C5E7E2}" type="parTrans" cxnId="{6BDAE4FD-4BBB-4055-ADD4-A5DB59EE05E5}">
      <dgm:prSet/>
      <dgm:spPr/>
      <dgm:t>
        <a:bodyPr/>
        <a:lstStyle/>
        <a:p>
          <a:endParaRPr lang="en-US"/>
        </a:p>
      </dgm:t>
    </dgm:pt>
    <dgm:pt modelId="{3B96BDCA-E6D3-4424-9E0D-0BE02E1E696E}" type="sibTrans" cxnId="{6BDAE4FD-4BBB-4055-ADD4-A5DB59EE05E5}">
      <dgm:prSet/>
      <dgm:spPr/>
      <dgm:t>
        <a:bodyPr/>
        <a:lstStyle/>
        <a:p>
          <a:endParaRPr lang="en-US"/>
        </a:p>
      </dgm:t>
    </dgm:pt>
    <dgm:pt modelId="{657E3DC5-DCB9-44C6-B59F-B969336B345B}" type="pres">
      <dgm:prSet presAssocID="{DA790CE2-AAFC-4CC8-B709-7B2E30D20952}" presName="linear" presStyleCnt="0">
        <dgm:presLayoutVars>
          <dgm:animLvl val="lvl"/>
          <dgm:resizeHandles val="exact"/>
        </dgm:presLayoutVars>
      </dgm:prSet>
      <dgm:spPr/>
    </dgm:pt>
    <dgm:pt modelId="{58CF1652-6890-49C0-BC7D-C086CB0ABDE0}" type="pres">
      <dgm:prSet presAssocID="{B5C43DE3-2A9C-44EA-8A14-27D2172EF380}" presName="parentText" presStyleLbl="node1" presStyleIdx="0" presStyleCnt="4">
        <dgm:presLayoutVars>
          <dgm:chMax val="0"/>
          <dgm:bulletEnabled val="1"/>
        </dgm:presLayoutVars>
      </dgm:prSet>
      <dgm:spPr/>
    </dgm:pt>
    <dgm:pt modelId="{2D067411-BE51-4AF7-BB22-30B912114133}" type="pres">
      <dgm:prSet presAssocID="{B5C43DE3-2A9C-44EA-8A14-27D2172EF380}" presName="childText" presStyleLbl="revTx" presStyleIdx="0" presStyleCnt="4">
        <dgm:presLayoutVars>
          <dgm:bulletEnabled val="1"/>
        </dgm:presLayoutVars>
      </dgm:prSet>
      <dgm:spPr/>
    </dgm:pt>
    <dgm:pt modelId="{29DF5909-7DED-41E2-8298-D3187F394558}" type="pres">
      <dgm:prSet presAssocID="{262A3160-A5C3-4537-92B6-5D9244D9639D}" presName="parentText" presStyleLbl="node1" presStyleIdx="1" presStyleCnt="4">
        <dgm:presLayoutVars>
          <dgm:chMax val="0"/>
          <dgm:bulletEnabled val="1"/>
        </dgm:presLayoutVars>
      </dgm:prSet>
      <dgm:spPr/>
    </dgm:pt>
    <dgm:pt modelId="{CB0E4FF6-F6F1-4BDF-9013-D940263FB517}" type="pres">
      <dgm:prSet presAssocID="{262A3160-A5C3-4537-92B6-5D9244D9639D}" presName="childText" presStyleLbl="revTx" presStyleIdx="1" presStyleCnt="4">
        <dgm:presLayoutVars>
          <dgm:bulletEnabled val="1"/>
        </dgm:presLayoutVars>
      </dgm:prSet>
      <dgm:spPr/>
    </dgm:pt>
    <dgm:pt modelId="{F9513AE0-38E8-4FDA-93D5-9BF300712C13}" type="pres">
      <dgm:prSet presAssocID="{2F303DCF-871B-42D5-B9A3-8335B8227CCE}" presName="parentText" presStyleLbl="node1" presStyleIdx="2" presStyleCnt="4">
        <dgm:presLayoutVars>
          <dgm:chMax val="0"/>
          <dgm:bulletEnabled val="1"/>
        </dgm:presLayoutVars>
      </dgm:prSet>
      <dgm:spPr/>
    </dgm:pt>
    <dgm:pt modelId="{C6063ACA-9FE6-490B-B886-E15E6D31461C}" type="pres">
      <dgm:prSet presAssocID="{2F303DCF-871B-42D5-B9A3-8335B8227CCE}" presName="childText" presStyleLbl="revTx" presStyleIdx="2" presStyleCnt="4">
        <dgm:presLayoutVars>
          <dgm:bulletEnabled val="1"/>
        </dgm:presLayoutVars>
      </dgm:prSet>
      <dgm:spPr/>
    </dgm:pt>
    <dgm:pt modelId="{91FE4955-4DE0-464D-96CD-6951C698DF6D}" type="pres">
      <dgm:prSet presAssocID="{4A6A588F-12E9-4410-8A79-50A36E0B0B15}" presName="parentText" presStyleLbl="node1" presStyleIdx="3" presStyleCnt="4">
        <dgm:presLayoutVars>
          <dgm:chMax val="0"/>
          <dgm:bulletEnabled val="1"/>
        </dgm:presLayoutVars>
      </dgm:prSet>
      <dgm:spPr/>
    </dgm:pt>
    <dgm:pt modelId="{E488B02E-F6DF-4FE2-B7CC-668CC6ACFE0A}" type="pres">
      <dgm:prSet presAssocID="{4A6A588F-12E9-4410-8A79-50A36E0B0B15}" presName="childText" presStyleLbl="revTx" presStyleIdx="3" presStyleCnt="4">
        <dgm:presLayoutVars>
          <dgm:bulletEnabled val="1"/>
        </dgm:presLayoutVars>
      </dgm:prSet>
      <dgm:spPr/>
    </dgm:pt>
  </dgm:ptLst>
  <dgm:cxnLst>
    <dgm:cxn modelId="{E9B5E207-5441-4999-9C1B-35B8CE9BE746}" type="presOf" srcId="{F5826580-4B09-487D-A77A-2E956D153688}" destId="{CB0E4FF6-F6F1-4BDF-9013-D940263FB517}" srcOrd="0" destOrd="0" presId="urn:microsoft.com/office/officeart/2005/8/layout/vList2"/>
    <dgm:cxn modelId="{CCF5841E-F7DE-4EC9-B927-26FD6DF185F6}" type="presOf" srcId="{F386D2EF-0AE0-4E07-8CAB-379BEA4E4FB3}" destId="{2D067411-BE51-4AF7-BB22-30B912114133}" srcOrd="0" destOrd="1" presId="urn:microsoft.com/office/officeart/2005/8/layout/vList2"/>
    <dgm:cxn modelId="{081F722A-88CD-40D0-AB52-AC609B61FF62}" type="presOf" srcId="{D0D9BE47-13AC-4391-A03F-FA5E10505C27}" destId="{C6063ACA-9FE6-490B-B886-E15E6D31461C}" srcOrd="0" destOrd="2" presId="urn:microsoft.com/office/officeart/2005/8/layout/vList2"/>
    <dgm:cxn modelId="{85840736-8A92-49E2-BFA1-4B952D7D6D7C}" srcId="{262A3160-A5C3-4537-92B6-5D9244D9639D}" destId="{F5826580-4B09-487D-A77A-2E956D153688}" srcOrd="0" destOrd="0" parTransId="{723ED4F8-83E4-4625-BCA7-BF7A5742AEF8}" sibTransId="{0815806F-2FF5-43D9-9B0D-63C198B0274B}"/>
    <dgm:cxn modelId="{6BBA645B-7CA3-41B5-928D-4A072224219B}" type="presOf" srcId="{2F303DCF-871B-42D5-B9A3-8335B8227CCE}" destId="{F9513AE0-38E8-4FDA-93D5-9BF300712C13}" srcOrd="0" destOrd="0" presId="urn:microsoft.com/office/officeart/2005/8/layout/vList2"/>
    <dgm:cxn modelId="{2FA0E65B-853A-44B0-B03B-ED5ACE6530B6}" srcId="{DA790CE2-AAFC-4CC8-B709-7B2E30D20952}" destId="{4A6A588F-12E9-4410-8A79-50A36E0B0B15}" srcOrd="3" destOrd="0" parTransId="{438A152F-4588-4538-BA39-CC00BE09AC0C}" sibTransId="{314538EA-9287-4A85-AACD-17AA9DAC8AF3}"/>
    <dgm:cxn modelId="{E3356242-1571-4DBE-84A8-189DE9866BED}" type="presOf" srcId="{B5C43DE3-2A9C-44EA-8A14-27D2172EF380}" destId="{58CF1652-6890-49C0-BC7D-C086CB0ABDE0}" srcOrd="0" destOrd="0" presId="urn:microsoft.com/office/officeart/2005/8/layout/vList2"/>
    <dgm:cxn modelId="{0AA2EE65-9904-4809-BF88-27C3756AD49E}" srcId="{DA790CE2-AAFC-4CC8-B709-7B2E30D20952}" destId="{B5C43DE3-2A9C-44EA-8A14-27D2172EF380}" srcOrd="0" destOrd="0" parTransId="{E9A64D80-E602-491F-9E95-AA5BC123B5ED}" sibTransId="{9E4BF997-EDD9-4125-81AB-9BDB2378F585}"/>
    <dgm:cxn modelId="{909FAB75-F0F7-4919-9118-356BE39A7591}" srcId="{B5C43DE3-2A9C-44EA-8A14-27D2172EF380}" destId="{F386D2EF-0AE0-4E07-8CAB-379BEA4E4FB3}" srcOrd="1" destOrd="0" parTransId="{CCB69E75-23B8-4C7A-8CA7-D5B4A998A1F6}" sibTransId="{456E4C9E-6BEB-46F7-9E66-CC0817A73271}"/>
    <dgm:cxn modelId="{409D988B-9023-48B7-B5B6-49167F1619C6}" type="presOf" srcId="{E0A0CA5B-1B5D-4F67-B1CB-C2E56C94FF40}" destId="{C6063ACA-9FE6-490B-B886-E15E6D31461C}" srcOrd="0" destOrd="0" presId="urn:microsoft.com/office/officeart/2005/8/layout/vList2"/>
    <dgm:cxn modelId="{18504190-D73C-407F-9492-3C7A2D012DD5}" type="presOf" srcId="{22F80AC4-1773-43C9-9549-76D13C6F54DA}" destId="{E488B02E-F6DF-4FE2-B7CC-668CC6ACFE0A}" srcOrd="0" destOrd="0" presId="urn:microsoft.com/office/officeart/2005/8/layout/vList2"/>
    <dgm:cxn modelId="{817731A3-3AE8-48E8-99CF-1F1594B294C2}" type="presOf" srcId="{66E0C9D7-9DF2-4564-8308-641DA43D3CE6}" destId="{2D067411-BE51-4AF7-BB22-30B912114133}" srcOrd="0" destOrd="0" presId="urn:microsoft.com/office/officeart/2005/8/layout/vList2"/>
    <dgm:cxn modelId="{18246FB4-47D0-428E-8CBA-AF864F3AF6D7}" srcId="{DA790CE2-AAFC-4CC8-B709-7B2E30D20952}" destId="{2F303DCF-871B-42D5-B9A3-8335B8227CCE}" srcOrd="2" destOrd="0" parTransId="{B2461CA8-0855-4811-AC6D-D79750DEEFEC}" sibTransId="{34B9D292-87EB-4FD6-950C-021E65BEB6AB}"/>
    <dgm:cxn modelId="{8E15FDC1-026B-4450-BE79-F82956EE077D}" srcId="{2F303DCF-871B-42D5-B9A3-8335B8227CCE}" destId="{E0A0CA5B-1B5D-4F67-B1CB-C2E56C94FF40}" srcOrd="0" destOrd="0" parTransId="{36E8BEA1-65F7-41BA-A9CD-57B7E4F500B0}" sibTransId="{DD732D27-90EE-41DB-877B-B23D9F968267}"/>
    <dgm:cxn modelId="{5D2025C2-9B74-4CA2-8F5D-4B317E290835}" type="presOf" srcId="{DA790CE2-AAFC-4CC8-B709-7B2E30D20952}" destId="{657E3DC5-DCB9-44C6-B59F-B969336B345B}" srcOrd="0" destOrd="0" presId="urn:microsoft.com/office/officeart/2005/8/layout/vList2"/>
    <dgm:cxn modelId="{F4DDD5CF-5EA8-428A-8143-976FAB705F21}" srcId="{B5C43DE3-2A9C-44EA-8A14-27D2172EF380}" destId="{66E0C9D7-9DF2-4564-8308-641DA43D3CE6}" srcOrd="0" destOrd="0" parTransId="{1F55832E-A2D5-481C-A73B-7AEAAEAFE053}" sibTransId="{BC3AE5FC-AC70-4935-9B08-ACE0209C32C2}"/>
    <dgm:cxn modelId="{DB8198D5-2B98-4CCF-B9AE-0757006E4E9A}" srcId="{DA790CE2-AAFC-4CC8-B709-7B2E30D20952}" destId="{262A3160-A5C3-4537-92B6-5D9244D9639D}" srcOrd="1" destOrd="0" parTransId="{71855AB2-31F0-460C-89FA-5FA364D3A5A3}" sibTransId="{DE58DB28-A1DF-456C-B1C1-BC23159D99DC}"/>
    <dgm:cxn modelId="{12D942DB-2CC8-454D-95CF-C00F48A8D412}" srcId="{2F303DCF-871B-42D5-B9A3-8335B8227CCE}" destId="{898E2438-ECB8-408E-8D76-8BAB1FED863B}" srcOrd="1" destOrd="0" parTransId="{18A263CE-1962-4386-A9ED-DB8A00B20ED5}" sibTransId="{2498D5F4-9E09-4BB1-AA84-CB6E26798DBC}"/>
    <dgm:cxn modelId="{942390DB-1EB3-485B-9DD3-C96561D5FAEA}" type="presOf" srcId="{898E2438-ECB8-408E-8D76-8BAB1FED863B}" destId="{C6063ACA-9FE6-490B-B886-E15E6D31461C}" srcOrd="0" destOrd="1" presId="urn:microsoft.com/office/officeart/2005/8/layout/vList2"/>
    <dgm:cxn modelId="{ED419DE1-E90D-4128-B606-A957497DCA4F}" type="presOf" srcId="{4A6A588F-12E9-4410-8A79-50A36E0B0B15}" destId="{91FE4955-4DE0-464D-96CD-6951C698DF6D}" srcOrd="0" destOrd="0" presId="urn:microsoft.com/office/officeart/2005/8/layout/vList2"/>
    <dgm:cxn modelId="{A09F55FB-9BAE-443F-89D6-E3F172750E04}" type="presOf" srcId="{262A3160-A5C3-4537-92B6-5D9244D9639D}" destId="{29DF5909-7DED-41E2-8298-D3187F394558}" srcOrd="0" destOrd="0" presId="urn:microsoft.com/office/officeart/2005/8/layout/vList2"/>
    <dgm:cxn modelId="{CFE505FC-8FEE-43C6-95A8-45E61B428CAF}" srcId="{2F303DCF-871B-42D5-B9A3-8335B8227CCE}" destId="{D0D9BE47-13AC-4391-A03F-FA5E10505C27}" srcOrd="2" destOrd="0" parTransId="{CFC0B6C7-5E37-4E4E-B065-B3663C978652}" sibTransId="{AC563ED3-8CA3-47A5-90CF-BDF3646155D2}"/>
    <dgm:cxn modelId="{6BDAE4FD-4BBB-4055-ADD4-A5DB59EE05E5}" srcId="{4A6A588F-12E9-4410-8A79-50A36E0B0B15}" destId="{22F80AC4-1773-43C9-9549-76D13C6F54DA}" srcOrd="0" destOrd="0" parTransId="{E286B6F6-BFC8-4E08-994F-229000C5E7E2}" sibTransId="{3B96BDCA-E6D3-4424-9E0D-0BE02E1E696E}"/>
    <dgm:cxn modelId="{52F4FF57-4DC9-45AA-AF67-700984A03DA2}" type="presParOf" srcId="{657E3DC5-DCB9-44C6-B59F-B969336B345B}" destId="{58CF1652-6890-49C0-BC7D-C086CB0ABDE0}" srcOrd="0" destOrd="0" presId="urn:microsoft.com/office/officeart/2005/8/layout/vList2"/>
    <dgm:cxn modelId="{79C35E98-FA4B-42A1-887D-4FF51621E0F7}" type="presParOf" srcId="{657E3DC5-DCB9-44C6-B59F-B969336B345B}" destId="{2D067411-BE51-4AF7-BB22-30B912114133}" srcOrd="1" destOrd="0" presId="urn:microsoft.com/office/officeart/2005/8/layout/vList2"/>
    <dgm:cxn modelId="{D3EC24D3-9E36-4745-8E15-DB22F0D6EDEB}" type="presParOf" srcId="{657E3DC5-DCB9-44C6-B59F-B969336B345B}" destId="{29DF5909-7DED-41E2-8298-D3187F394558}" srcOrd="2" destOrd="0" presId="urn:microsoft.com/office/officeart/2005/8/layout/vList2"/>
    <dgm:cxn modelId="{10D746FB-5BFA-4BEC-B557-A56A654E3262}" type="presParOf" srcId="{657E3DC5-DCB9-44C6-B59F-B969336B345B}" destId="{CB0E4FF6-F6F1-4BDF-9013-D940263FB517}" srcOrd="3" destOrd="0" presId="urn:microsoft.com/office/officeart/2005/8/layout/vList2"/>
    <dgm:cxn modelId="{E7EFE99E-E522-4933-B025-B1AD42347018}" type="presParOf" srcId="{657E3DC5-DCB9-44C6-B59F-B969336B345B}" destId="{F9513AE0-38E8-4FDA-93D5-9BF300712C13}" srcOrd="4" destOrd="0" presId="urn:microsoft.com/office/officeart/2005/8/layout/vList2"/>
    <dgm:cxn modelId="{138238D8-7015-4FC6-9D15-E8EB5D94CC79}" type="presParOf" srcId="{657E3DC5-DCB9-44C6-B59F-B969336B345B}" destId="{C6063ACA-9FE6-490B-B886-E15E6D31461C}" srcOrd="5" destOrd="0" presId="urn:microsoft.com/office/officeart/2005/8/layout/vList2"/>
    <dgm:cxn modelId="{72DE71A5-C59B-49C7-92DC-06BADF60459F}" type="presParOf" srcId="{657E3DC5-DCB9-44C6-B59F-B969336B345B}" destId="{91FE4955-4DE0-464D-96CD-6951C698DF6D}" srcOrd="6" destOrd="0" presId="urn:microsoft.com/office/officeart/2005/8/layout/vList2"/>
    <dgm:cxn modelId="{114537FA-1E33-4E61-8518-12B2CF8B9E01}" type="presParOf" srcId="{657E3DC5-DCB9-44C6-B59F-B969336B345B}" destId="{E488B02E-F6DF-4FE2-B7CC-668CC6ACFE0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21279B-0979-4F12-8C12-188D33B3597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267ACAE-E110-4767-B304-F7BF0E101B6B}">
      <dgm:prSet/>
      <dgm:spPr/>
      <dgm:t>
        <a:bodyPr/>
        <a:lstStyle/>
        <a:p>
          <a:r>
            <a:rPr lang="en-GB" b="1"/>
            <a:t>REMC simulations:</a:t>
          </a:r>
          <a:endParaRPr lang="en-US"/>
        </a:p>
      </dgm:t>
    </dgm:pt>
    <dgm:pt modelId="{BE80A14A-3CFB-40EB-BFD3-2CC3C999EB19}" type="parTrans" cxnId="{2EA24A78-61CD-47FD-B4EA-0837F747CEBB}">
      <dgm:prSet/>
      <dgm:spPr/>
      <dgm:t>
        <a:bodyPr/>
        <a:lstStyle/>
        <a:p>
          <a:endParaRPr lang="en-US"/>
        </a:p>
      </dgm:t>
    </dgm:pt>
    <dgm:pt modelId="{263F87EE-D00C-4CEA-A7C6-D4B11D630302}" type="sibTrans" cxnId="{2EA24A78-61CD-47FD-B4EA-0837F747CEBB}">
      <dgm:prSet/>
      <dgm:spPr/>
      <dgm:t>
        <a:bodyPr/>
        <a:lstStyle/>
        <a:p>
          <a:endParaRPr lang="en-US"/>
        </a:p>
      </dgm:t>
    </dgm:pt>
    <dgm:pt modelId="{6EEB3F8A-2634-429B-BA0C-83BD9DD0C666}">
      <dgm:prSet/>
      <dgm:spPr/>
      <dgm:t>
        <a:bodyPr/>
        <a:lstStyle/>
        <a:p>
          <a:r>
            <a:rPr lang="en-GB"/>
            <a:t>Suggested the possibility of a REMC for STEP, led to my research as well as a discussion within the STEP team about REMC</a:t>
          </a:r>
          <a:endParaRPr lang="en-US"/>
        </a:p>
      </dgm:t>
    </dgm:pt>
    <dgm:pt modelId="{0994C676-1701-4F69-B6C2-D05A7083407F}" type="parTrans" cxnId="{71E36738-24A0-41EA-B972-D7C1FEEF36C9}">
      <dgm:prSet/>
      <dgm:spPr/>
      <dgm:t>
        <a:bodyPr/>
        <a:lstStyle/>
        <a:p>
          <a:endParaRPr lang="en-US"/>
        </a:p>
      </dgm:t>
    </dgm:pt>
    <dgm:pt modelId="{DE08F697-B2CD-483C-BCFD-8796F343DE0F}" type="sibTrans" cxnId="{71E36738-24A0-41EA-B972-D7C1FEEF36C9}">
      <dgm:prSet/>
      <dgm:spPr/>
      <dgm:t>
        <a:bodyPr/>
        <a:lstStyle/>
        <a:p>
          <a:endParaRPr lang="en-US"/>
        </a:p>
      </dgm:t>
    </dgm:pt>
    <dgm:pt modelId="{192DB9EE-E4D2-4375-A074-B40EBD92BAB3}">
      <dgm:prSet/>
      <dgm:spPr/>
      <dgm:t>
        <a:bodyPr/>
        <a:lstStyle/>
        <a:p>
          <a:r>
            <a:rPr lang="en-GB"/>
            <a:t>Reworked the DREAM input files to simulate the effects of a REMC</a:t>
          </a:r>
          <a:endParaRPr lang="en-US"/>
        </a:p>
      </dgm:t>
    </dgm:pt>
    <dgm:pt modelId="{7F459F88-17DE-42A1-8709-0CF096AC3304}" type="parTrans" cxnId="{EB29DC3D-7CBD-4D8D-A358-17C54A1ED585}">
      <dgm:prSet/>
      <dgm:spPr/>
      <dgm:t>
        <a:bodyPr/>
        <a:lstStyle/>
        <a:p>
          <a:endParaRPr lang="en-US"/>
        </a:p>
      </dgm:t>
    </dgm:pt>
    <dgm:pt modelId="{96EC0A00-0D7C-4F04-80FB-245996695D28}" type="sibTrans" cxnId="{EB29DC3D-7CBD-4D8D-A358-17C54A1ED585}">
      <dgm:prSet/>
      <dgm:spPr/>
      <dgm:t>
        <a:bodyPr/>
        <a:lstStyle/>
        <a:p>
          <a:endParaRPr lang="en-US"/>
        </a:p>
      </dgm:t>
    </dgm:pt>
    <dgm:pt modelId="{AA41B090-0AA8-44BC-B4D8-81AA9573C9C9}">
      <dgm:prSet/>
      <dgm:spPr/>
      <dgm:t>
        <a:bodyPr/>
        <a:lstStyle/>
        <a:p>
          <a:r>
            <a:rPr lang="en-GB"/>
            <a:t>Played an active role in demonstrating its usability as a DMS</a:t>
          </a:r>
          <a:endParaRPr lang="en-US"/>
        </a:p>
      </dgm:t>
    </dgm:pt>
    <dgm:pt modelId="{32526DCB-0DC9-4CDF-A236-D69EE322ED7E}" type="parTrans" cxnId="{22B9E6A8-4249-4D48-B5CC-07F37957C8F3}">
      <dgm:prSet/>
      <dgm:spPr/>
      <dgm:t>
        <a:bodyPr/>
        <a:lstStyle/>
        <a:p>
          <a:endParaRPr lang="en-US"/>
        </a:p>
      </dgm:t>
    </dgm:pt>
    <dgm:pt modelId="{F5C5AAAB-57A6-4B96-BD2F-EEEB8C8B3F7A}" type="sibTrans" cxnId="{22B9E6A8-4249-4D48-B5CC-07F37957C8F3}">
      <dgm:prSet/>
      <dgm:spPr/>
      <dgm:t>
        <a:bodyPr/>
        <a:lstStyle/>
        <a:p>
          <a:endParaRPr lang="en-US"/>
        </a:p>
      </dgm:t>
    </dgm:pt>
    <dgm:pt modelId="{600F38FB-A606-4DC3-8AD7-8E7A0EC5FFD0}">
      <dgm:prSet/>
      <dgm:spPr/>
      <dgm:t>
        <a:bodyPr/>
        <a:lstStyle/>
        <a:p>
          <a:r>
            <a:rPr lang="en-GB" b="1"/>
            <a:t>Schools and Courses</a:t>
          </a:r>
          <a:endParaRPr lang="en-US"/>
        </a:p>
      </dgm:t>
    </dgm:pt>
    <dgm:pt modelId="{853466F3-9788-4DFD-96F8-B7A4FF39C543}" type="parTrans" cxnId="{44CA6E10-0933-449F-94A8-ABAD2F5C6436}">
      <dgm:prSet/>
      <dgm:spPr/>
      <dgm:t>
        <a:bodyPr/>
        <a:lstStyle/>
        <a:p>
          <a:endParaRPr lang="en-US"/>
        </a:p>
      </dgm:t>
    </dgm:pt>
    <dgm:pt modelId="{82A12B23-36A2-4732-BAD2-D78CFCF378FB}" type="sibTrans" cxnId="{44CA6E10-0933-449F-94A8-ABAD2F5C6436}">
      <dgm:prSet/>
      <dgm:spPr/>
      <dgm:t>
        <a:bodyPr/>
        <a:lstStyle/>
        <a:p>
          <a:endParaRPr lang="en-US"/>
        </a:p>
      </dgm:t>
    </dgm:pt>
    <dgm:pt modelId="{DCE7A3FD-A0A6-4A49-88C3-660273944A27}">
      <dgm:prSet/>
      <dgm:spPr/>
      <dgm:t>
        <a:bodyPr/>
        <a:lstStyle/>
        <a:p>
          <a:r>
            <a:rPr lang="en-GB"/>
            <a:t>Oxford University MMathPhys Collisional Plasma Physics Course</a:t>
          </a:r>
          <a:endParaRPr lang="en-US"/>
        </a:p>
      </dgm:t>
    </dgm:pt>
    <dgm:pt modelId="{2D63B9EB-52C8-4053-8478-FBF1EB742B28}" type="parTrans" cxnId="{A9BF683A-7A82-4151-8F65-BC389E59ED81}">
      <dgm:prSet/>
      <dgm:spPr/>
      <dgm:t>
        <a:bodyPr/>
        <a:lstStyle/>
        <a:p>
          <a:endParaRPr lang="en-US"/>
        </a:p>
      </dgm:t>
    </dgm:pt>
    <dgm:pt modelId="{19C3E330-32BA-4CCB-906C-58D10D100896}" type="sibTrans" cxnId="{A9BF683A-7A82-4151-8F65-BC389E59ED81}">
      <dgm:prSet/>
      <dgm:spPr/>
      <dgm:t>
        <a:bodyPr/>
        <a:lstStyle/>
        <a:p>
          <a:endParaRPr lang="en-US"/>
        </a:p>
      </dgm:t>
    </dgm:pt>
    <dgm:pt modelId="{E92999CD-9F68-4DA0-B4E7-7D609F78861C}">
      <dgm:prSet/>
      <dgm:spPr/>
      <dgm:t>
        <a:bodyPr/>
        <a:lstStyle/>
        <a:p>
          <a:r>
            <a:rPr lang="en-GB"/>
            <a:t>Princeton Plasma Physics Laboratory Introduction to Fusion Summer School</a:t>
          </a:r>
          <a:endParaRPr lang="en-US"/>
        </a:p>
      </dgm:t>
    </dgm:pt>
    <dgm:pt modelId="{325C9813-4A73-438C-8317-3C540D2714E4}" type="parTrans" cxnId="{D4A04393-FF67-4844-B7A8-02CEC831CC43}">
      <dgm:prSet/>
      <dgm:spPr/>
      <dgm:t>
        <a:bodyPr/>
        <a:lstStyle/>
        <a:p>
          <a:endParaRPr lang="en-US"/>
        </a:p>
      </dgm:t>
    </dgm:pt>
    <dgm:pt modelId="{E24CFA20-803A-48FF-97AA-E66C032DA986}" type="sibTrans" cxnId="{D4A04393-FF67-4844-B7A8-02CEC831CC43}">
      <dgm:prSet/>
      <dgm:spPr/>
      <dgm:t>
        <a:bodyPr/>
        <a:lstStyle/>
        <a:p>
          <a:endParaRPr lang="en-US"/>
        </a:p>
      </dgm:t>
    </dgm:pt>
    <dgm:pt modelId="{58CD37C2-5FE4-49EB-8EFD-4341E6B08D5F}">
      <dgm:prSet/>
      <dgm:spPr/>
      <dgm:t>
        <a:bodyPr/>
        <a:lstStyle/>
        <a:p>
          <a:r>
            <a:rPr lang="en-GB"/>
            <a:t>Culham Centre for Fusion Energy Plasma Physics Summer School </a:t>
          </a:r>
          <a:endParaRPr lang="en-US"/>
        </a:p>
      </dgm:t>
    </dgm:pt>
    <dgm:pt modelId="{07E6CFFA-7C7B-4616-B359-53242D411943}" type="parTrans" cxnId="{782F5513-355C-4298-B434-BE7DE10613D8}">
      <dgm:prSet/>
      <dgm:spPr/>
      <dgm:t>
        <a:bodyPr/>
        <a:lstStyle/>
        <a:p>
          <a:endParaRPr lang="en-US"/>
        </a:p>
      </dgm:t>
    </dgm:pt>
    <dgm:pt modelId="{D4A399FA-0AAD-44C2-9B05-90DE8C3349BE}" type="sibTrans" cxnId="{782F5513-355C-4298-B434-BE7DE10613D8}">
      <dgm:prSet/>
      <dgm:spPr/>
      <dgm:t>
        <a:bodyPr/>
        <a:lstStyle/>
        <a:p>
          <a:endParaRPr lang="en-US"/>
        </a:p>
      </dgm:t>
    </dgm:pt>
    <dgm:pt modelId="{499CE0DE-CCB1-45CE-980F-9858CF22B47B}" type="pres">
      <dgm:prSet presAssocID="{B621279B-0979-4F12-8C12-188D33B3597B}" presName="linear" presStyleCnt="0">
        <dgm:presLayoutVars>
          <dgm:dir/>
          <dgm:animLvl val="lvl"/>
          <dgm:resizeHandles val="exact"/>
        </dgm:presLayoutVars>
      </dgm:prSet>
      <dgm:spPr/>
    </dgm:pt>
    <dgm:pt modelId="{5C033924-11D9-448E-8632-9A46C5F7E3DC}" type="pres">
      <dgm:prSet presAssocID="{9267ACAE-E110-4767-B304-F7BF0E101B6B}" presName="parentLin" presStyleCnt="0"/>
      <dgm:spPr/>
    </dgm:pt>
    <dgm:pt modelId="{9F987E39-26AB-46FF-844B-D7B6F8EDD70D}" type="pres">
      <dgm:prSet presAssocID="{9267ACAE-E110-4767-B304-F7BF0E101B6B}" presName="parentLeftMargin" presStyleLbl="node1" presStyleIdx="0" presStyleCnt="2"/>
      <dgm:spPr/>
    </dgm:pt>
    <dgm:pt modelId="{9C4C99E9-B97C-40CA-9656-7C1F67B0151F}" type="pres">
      <dgm:prSet presAssocID="{9267ACAE-E110-4767-B304-F7BF0E101B6B}" presName="parentText" presStyleLbl="node1" presStyleIdx="0" presStyleCnt="2">
        <dgm:presLayoutVars>
          <dgm:chMax val="0"/>
          <dgm:bulletEnabled val="1"/>
        </dgm:presLayoutVars>
      </dgm:prSet>
      <dgm:spPr/>
    </dgm:pt>
    <dgm:pt modelId="{AFE78657-EF06-465C-A10A-AC50E55F34FB}" type="pres">
      <dgm:prSet presAssocID="{9267ACAE-E110-4767-B304-F7BF0E101B6B}" presName="negativeSpace" presStyleCnt="0"/>
      <dgm:spPr/>
    </dgm:pt>
    <dgm:pt modelId="{5D412E5C-E701-41F9-8AB6-C90D8A6C86F9}" type="pres">
      <dgm:prSet presAssocID="{9267ACAE-E110-4767-B304-F7BF0E101B6B}" presName="childText" presStyleLbl="conFgAcc1" presStyleIdx="0" presStyleCnt="2">
        <dgm:presLayoutVars>
          <dgm:bulletEnabled val="1"/>
        </dgm:presLayoutVars>
      </dgm:prSet>
      <dgm:spPr/>
    </dgm:pt>
    <dgm:pt modelId="{DB1C35DB-974F-4CC5-82A1-ACC3B2E5DCE2}" type="pres">
      <dgm:prSet presAssocID="{263F87EE-D00C-4CEA-A7C6-D4B11D630302}" presName="spaceBetweenRectangles" presStyleCnt="0"/>
      <dgm:spPr/>
    </dgm:pt>
    <dgm:pt modelId="{0C6B3A6B-4D5A-49FA-9FB7-04841B537606}" type="pres">
      <dgm:prSet presAssocID="{600F38FB-A606-4DC3-8AD7-8E7A0EC5FFD0}" presName="parentLin" presStyleCnt="0"/>
      <dgm:spPr/>
    </dgm:pt>
    <dgm:pt modelId="{ED449CA0-CBA7-4D07-9C72-7B489CE2C6E6}" type="pres">
      <dgm:prSet presAssocID="{600F38FB-A606-4DC3-8AD7-8E7A0EC5FFD0}" presName="parentLeftMargin" presStyleLbl="node1" presStyleIdx="0" presStyleCnt="2"/>
      <dgm:spPr/>
    </dgm:pt>
    <dgm:pt modelId="{0FC3FAB6-5817-4955-BDBB-589F2D8CFCDC}" type="pres">
      <dgm:prSet presAssocID="{600F38FB-A606-4DC3-8AD7-8E7A0EC5FFD0}" presName="parentText" presStyleLbl="node1" presStyleIdx="1" presStyleCnt="2">
        <dgm:presLayoutVars>
          <dgm:chMax val="0"/>
          <dgm:bulletEnabled val="1"/>
        </dgm:presLayoutVars>
      </dgm:prSet>
      <dgm:spPr/>
    </dgm:pt>
    <dgm:pt modelId="{A27629A6-20DD-4267-B45F-CDFE4936F09A}" type="pres">
      <dgm:prSet presAssocID="{600F38FB-A606-4DC3-8AD7-8E7A0EC5FFD0}" presName="negativeSpace" presStyleCnt="0"/>
      <dgm:spPr/>
    </dgm:pt>
    <dgm:pt modelId="{C9B5C446-7082-47C2-9DFA-A1A121801C65}" type="pres">
      <dgm:prSet presAssocID="{600F38FB-A606-4DC3-8AD7-8E7A0EC5FFD0}" presName="childText" presStyleLbl="conFgAcc1" presStyleIdx="1" presStyleCnt="2">
        <dgm:presLayoutVars>
          <dgm:bulletEnabled val="1"/>
        </dgm:presLayoutVars>
      </dgm:prSet>
      <dgm:spPr/>
    </dgm:pt>
  </dgm:ptLst>
  <dgm:cxnLst>
    <dgm:cxn modelId="{44CA6E10-0933-449F-94A8-ABAD2F5C6436}" srcId="{B621279B-0979-4F12-8C12-188D33B3597B}" destId="{600F38FB-A606-4DC3-8AD7-8E7A0EC5FFD0}" srcOrd="1" destOrd="0" parTransId="{853466F3-9788-4DFD-96F8-B7A4FF39C543}" sibTransId="{82A12B23-36A2-4732-BAD2-D78CFCF378FB}"/>
    <dgm:cxn modelId="{782F5513-355C-4298-B434-BE7DE10613D8}" srcId="{600F38FB-A606-4DC3-8AD7-8E7A0EC5FFD0}" destId="{58CD37C2-5FE4-49EB-8EFD-4341E6B08D5F}" srcOrd="2" destOrd="0" parTransId="{07E6CFFA-7C7B-4616-B359-53242D411943}" sibTransId="{D4A399FA-0AAD-44C2-9B05-90DE8C3349BE}"/>
    <dgm:cxn modelId="{71E36738-24A0-41EA-B972-D7C1FEEF36C9}" srcId="{9267ACAE-E110-4767-B304-F7BF0E101B6B}" destId="{6EEB3F8A-2634-429B-BA0C-83BD9DD0C666}" srcOrd="0" destOrd="0" parTransId="{0994C676-1701-4F69-B6C2-D05A7083407F}" sibTransId="{DE08F697-B2CD-483C-BCFD-8796F343DE0F}"/>
    <dgm:cxn modelId="{A9BF683A-7A82-4151-8F65-BC389E59ED81}" srcId="{600F38FB-A606-4DC3-8AD7-8E7A0EC5FFD0}" destId="{DCE7A3FD-A0A6-4A49-88C3-660273944A27}" srcOrd="0" destOrd="0" parTransId="{2D63B9EB-52C8-4053-8478-FBF1EB742B28}" sibTransId="{19C3E330-32BA-4CCB-906C-58D10D100896}"/>
    <dgm:cxn modelId="{EB29DC3D-7CBD-4D8D-A358-17C54A1ED585}" srcId="{9267ACAE-E110-4767-B304-F7BF0E101B6B}" destId="{192DB9EE-E4D2-4375-A074-B40EBD92BAB3}" srcOrd="1" destOrd="0" parTransId="{7F459F88-17DE-42A1-8709-0CF096AC3304}" sibTransId="{96EC0A00-0D7C-4F04-80FB-245996695D28}"/>
    <dgm:cxn modelId="{F244DE3F-357F-4A06-A206-C068F7CFD8DD}" type="presOf" srcId="{6EEB3F8A-2634-429B-BA0C-83BD9DD0C666}" destId="{5D412E5C-E701-41F9-8AB6-C90D8A6C86F9}" srcOrd="0" destOrd="0" presId="urn:microsoft.com/office/officeart/2005/8/layout/list1"/>
    <dgm:cxn modelId="{B4C1445E-77CE-4FAE-BA06-817A4BD722DD}" type="presOf" srcId="{600F38FB-A606-4DC3-8AD7-8E7A0EC5FFD0}" destId="{ED449CA0-CBA7-4D07-9C72-7B489CE2C6E6}" srcOrd="0" destOrd="0" presId="urn:microsoft.com/office/officeart/2005/8/layout/list1"/>
    <dgm:cxn modelId="{F650BE42-2A91-43B9-8E11-DD1370E21A9C}" type="presOf" srcId="{B621279B-0979-4F12-8C12-188D33B3597B}" destId="{499CE0DE-CCB1-45CE-980F-9858CF22B47B}" srcOrd="0" destOrd="0" presId="urn:microsoft.com/office/officeart/2005/8/layout/list1"/>
    <dgm:cxn modelId="{0B13094D-06C1-486E-8BC9-9BF0E5EEB628}" type="presOf" srcId="{DCE7A3FD-A0A6-4A49-88C3-660273944A27}" destId="{C9B5C446-7082-47C2-9DFA-A1A121801C65}" srcOrd="0" destOrd="0" presId="urn:microsoft.com/office/officeart/2005/8/layout/list1"/>
    <dgm:cxn modelId="{96CBFF51-7820-4BBD-A938-254EEED03689}" type="presOf" srcId="{9267ACAE-E110-4767-B304-F7BF0E101B6B}" destId="{9C4C99E9-B97C-40CA-9656-7C1F67B0151F}" srcOrd="1" destOrd="0" presId="urn:microsoft.com/office/officeart/2005/8/layout/list1"/>
    <dgm:cxn modelId="{2EA24A78-61CD-47FD-B4EA-0837F747CEBB}" srcId="{B621279B-0979-4F12-8C12-188D33B3597B}" destId="{9267ACAE-E110-4767-B304-F7BF0E101B6B}" srcOrd="0" destOrd="0" parTransId="{BE80A14A-3CFB-40EB-BFD3-2CC3C999EB19}" sibTransId="{263F87EE-D00C-4CEA-A7C6-D4B11D630302}"/>
    <dgm:cxn modelId="{4A510383-B2D3-4087-9F4B-2D7E5DEFDC16}" type="presOf" srcId="{9267ACAE-E110-4767-B304-F7BF0E101B6B}" destId="{9F987E39-26AB-46FF-844B-D7B6F8EDD70D}" srcOrd="0" destOrd="0" presId="urn:microsoft.com/office/officeart/2005/8/layout/list1"/>
    <dgm:cxn modelId="{1DA0B986-3A21-4E8C-990D-A8A90CEF7B19}" type="presOf" srcId="{192DB9EE-E4D2-4375-A074-B40EBD92BAB3}" destId="{5D412E5C-E701-41F9-8AB6-C90D8A6C86F9}" srcOrd="0" destOrd="1" presId="urn:microsoft.com/office/officeart/2005/8/layout/list1"/>
    <dgm:cxn modelId="{D4A04393-FF67-4844-B7A8-02CEC831CC43}" srcId="{600F38FB-A606-4DC3-8AD7-8E7A0EC5FFD0}" destId="{E92999CD-9F68-4DA0-B4E7-7D609F78861C}" srcOrd="1" destOrd="0" parTransId="{325C9813-4A73-438C-8317-3C540D2714E4}" sibTransId="{E24CFA20-803A-48FF-97AA-E66C032DA986}"/>
    <dgm:cxn modelId="{22B9E6A8-4249-4D48-B5CC-07F37957C8F3}" srcId="{9267ACAE-E110-4767-B304-F7BF0E101B6B}" destId="{AA41B090-0AA8-44BC-B4D8-81AA9573C9C9}" srcOrd="2" destOrd="0" parTransId="{32526DCB-0DC9-4CDF-A236-D69EE322ED7E}" sibTransId="{F5C5AAAB-57A6-4B96-BD2F-EEEB8C8B3F7A}"/>
    <dgm:cxn modelId="{4B09E7B3-9AA1-46A8-B904-16E604BB9ACB}" type="presOf" srcId="{58CD37C2-5FE4-49EB-8EFD-4341E6B08D5F}" destId="{C9B5C446-7082-47C2-9DFA-A1A121801C65}" srcOrd="0" destOrd="2" presId="urn:microsoft.com/office/officeart/2005/8/layout/list1"/>
    <dgm:cxn modelId="{0F54C5C9-E988-43DF-BCB8-5C5E52EDD268}" type="presOf" srcId="{AA41B090-0AA8-44BC-B4D8-81AA9573C9C9}" destId="{5D412E5C-E701-41F9-8AB6-C90D8A6C86F9}" srcOrd="0" destOrd="2" presId="urn:microsoft.com/office/officeart/2005/8/layout/list1"/>
    <dgm:cxn modelId="{9BBB36F2-B034-4D80-954C-B8A1B4DC8240}" type="presOf" srcId="{600F38FB-A606-4DC3-8AD7-8E7A0EC5FFD0}" destId="{0FC3FAB6-5817-4955-BDBB-589F2D8CFCDC}" srcOrd="1" destOrd="0" presId="urn:microsoft.com/office/officeart/2005/8/layout/list1"/>
    <dgm:cxn modelId="{3511F8F8-9CD1-4206-AC7C-0C0CC166ED3C}" type="presOf" srcId="{E92999CD-9F68-4DA0-B4E7-7D609F78861C}" destId="{C9B5C446-7082-47C2-9DFA-A1A121801C65}" srcOrd="0" destOrd="1" presId="urn:microsoft.com/office/officeart/2005/8/layout/list1"/>
    <dgm:cxn modelId="{B6E7A371-D47D-41DD-ACF9-961BBB8D2F2B}" type="presParOf" srcId="{499CE0DE-CCB1-45CE-980F-9858CF22B47B}" destId="{5C033924-11D9-448E-8632-9A46C5F7E3DC}" srcOrd="0" destOrd="0" presId="urn:microsoft.com/office/officeart/2005/8/layout/list1"/>
    <dgm:cxn modelId="{F9A23B94-C787-4012-9AFC-81CF330FD9E0}" type="presParOf" srcId="{5C033924-11D9-448E-8632-9A46C5F7E3DC}" destId="{9F987E39-26AB-46FF-844B-D7B6F8EDD70D}" srcOrd="0" destOrd="0" presId="urn:microsoft.com/office/officeart/2005/8/layout/list1"/>
    <dgm:cxn modelId="{91217382-DE56-4C70-B8FB-E7A7F6EE847C}" type="presParOf" srcId="{5C033924-11D9-448E-8632-9A46C5F7E3DC}" destId="{9C4C99E9-B97C-40CA-9656-7C1F67B0151F}" srcOrd="1" destOrd="0" presId="urn:microsoft.com/office/officeart/2005/8/layout/list1"/>
    <dgm:cxn modelId="{5D88F734-2DE8-43DE-B103-8B8EBCDAA151}" type="presParOf" srcId="{499CE0DE-CCB1-45CE-980F-9858CF22B47B}" destId="{AFE78657-EF06-465C-A10A-AC50E55F34FB}" srcOrd="1" destOrd="0" presId="urn:microsoft.com/office/officeart/2005/8/layout/list1"/>
    <dgm:cxn modelId="{D4025270-06B5-4ACF-9B4D-B12A9E104643}" type="presParOf" srcId="{499CE0DE-CCB1-45CE-980F-9858CF22B47B}" destId="{5D412E5C-E701-41F9-8AB6-C90D8A6C86F9}" srcOrd="2" destOrd="0" presId="urn:microsoft.com/office/officeart/2005/8/layout/list1"/>
    <dgm:cxn modelId="{38AC1B1A-93AA-4447-BB9C-6C221EDBD6BD}" type="presParOf" srcId="{499CE0DE-CCB1-45CE-980F-9858CF22B47B}" destId="{DB1C35DB-974F-4CC5-82A1-ACC3B2E5DCE2}" srcOrd="3" destOrd="0" presId="urn:microsoft.com/office/officeart/2005/8/layout/list1"/>
    <dgm:cxn modelId="{8AB6989E-D524-43B6-860A-381ED72B8BA4}" type="presParOf" srcId="{499CE0DE-CCB1-45CE-980F-9858CF22B47B}" destId="{0C6B3A6B-4D5A-49FA-9FB7-04841B537606}" srcOrd="4" destOrd="0" presId="urn:microsoft.com/office/officeart/2005/8/layout/list1"/>
    <dgm:cxn modelId="{24B7DEDE-24B9-44CB-9F5F-DA4E5834FFC0}" type="presParOf" srcId="{0C6B3A6B-4D5A-49FA-9FB7-04841B537606}" destId="{ED449CA0-CBA7-4D07-9C72-7B489CE2C6E6}" srcOrd="0" destOrd="0" presId="urn:microsoft.com/office/officeart/2005/8/layout/list1"/>
    <dgm:cxn modelId="{88B977DE-E6C0-4264-9140-91231122B4E0}" type="presParOf" srcId="{0C6B3A6B-4D5A-49FA-9FB7-04841B537606}" destId="{0FC3FAB6-5817-4955-BDBB-589F2D8CFCDC}" srcOrd="1" destOrd="0" presId="urn:microsoft.com/office/officeart/2005/8/layout/list1"/>
    <dgm:cxn modelId="{44913A48-CF1E-40C2-A0C3-8316DBC3CD77}" type="presParOf" srcId="{499CE0DE-CCB1-45CE-980F-9858CF22B47B}" destId="{A27629A6-20DD-4267-B45F-CDFE4936F09A}" srcOrd="5" destOrd="0" presId="urn:microsoft.com/office/officeart/2005/8/layout/list1"/>
    <dgm:cxn modelId="{89E67D72-1DE7-45D7-8E3A-2CE1840F1151}" type="presParOf" srcId="{499CE0DE-CCB1-45CE-980F-9858CF22B47B}" destId="{C9B5C446-7082-47C2-9DFA-A1A121801C6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F1652-6890-49C0-BC7D-C086CB0ABDE0}">
      <dsp:nvSpPr>
        <dsp:cNvPr id="0" name=""/>
        <dsp:cNvSpPr/>
      </dsp:nvSpPr>
      <dsp:spPr>
        <a:xfrm>
          <a:off x="0" y="55125"/>
          <a:ext cx="11465690"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a:t>Idealized Impurity Injection Scan</a:t>
          </a:r>
          <a:endParaRPr lang="en-US" sz="2600" kern="1200"/>
        </a:p>
      </dsp:txBody>
      <dsp:txXfrm>
        <a:off x="29700" y="84825"/>
        <a:ext cx="11406290" cy="549000"/>
      </dsp:txXfrm>
    </dsp:sp>
    <dsp:sp modelId="{2D067411-BE51-4AF7-BB22-30B912114133}">
      <dsp:nvSpPr>
        <dsp:cNvPr id="0" name=""/>
        <dsp:cNvSpPr/>
      </dsp:nvSpPr>
      <dsp:spPr>
        <a:xfrm>
          <a:off x="0" y="663525"/>
          <a:ext cx="11465690" cy="659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3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Ran extensive scan of mitigation system</a:t>
          </a:r>
          <a:endParaRPr lang="en-US" sz="2000" kern="1200"/>
        </a:p>
        <a:p>
          <a:pPr marL="228600" lvl="1" indent="-228600" algn="l" defTabSz="889000">
            <a:lnSpc>
              <a:spcPct val="90000"/>
            </a:lnSpc>
            <a:spcBef>
              <a:spcPct val="0"/>
            </a:spcBef>
            <a:spcAft>
              <a:spcPct val="20000"/>
            </a:spcAft>
            <a:buChar char="•"/>
          </a:pPr>
          <a:r>
            <a:rPr lang="en-GB" sz="2000" kern="1200"/>
            <a:t>Influenced DMS decision making for STEP</a:t>
          </a:r>
          <a:endParaRPr lang="en-US" sz="2000" kern="1200"/>
        </a:p>
      </dsp:txBody>
      <dsp:txXfrm>
        <a:off x="0" y="663525"/>
        <a:ext cx="11465690" cy="659295"/>
      </dsp:txXfrm>
    </dsp:sp>
    <dsp:sp modelId="{29DF5909-7DED-41E2-8298-D3187F394558}">
      <dsp:nvSpPr>
        <dsp:cNvPr id="0" name=""/>
        <dsp:cNvSpPr/>
      </dsp:nvSpPr>
      <dsp:spPr>
        <a:xfrm>
          <a:off x="0" y="1322820"/>
          <a:ext cx="11465690"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a:t>49</a:t>
          </a:r>
          <a:r>
            <a:rPr lang="en-GB" sz="2600" b="1" kern="1200" baseline="30000"/>
            <a:t>th</a:t>
          </a:r>
          <a:r>
            <a:rPr lang="en-GB" sz="2600" b="1" kern="1200"/>
            <a:t> IOP Plasma Physics Conference Poster</a:t>
          </a:r>
          <a:endParaRPr lang="en-US" sz="2600" kern="1200"/>
        </a:p>
      </dsp:txBody>
      <dsp:txXfrm>
        <a:off x="29700" y="1352520"/>
        <a:ext cx="11406290" cy="549000"/>
      </dsp:txXfrm>
    </dsp:sp>
    <dsp:sp modelId="{CB0E4FF6-F6F1-4BDF-9013-D940263FB517}">
      <dsp:nvSpPr>
        <dsp:cNvPr id="0" name=""/>
        <dsp:cNvSpPr/>
      </dsp:nvSpPr>
      <dsp:spPr>
        <a:xfrm>
          <a:off x="0" y="1931220"/>
          <a:ext cx="1146569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3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End of March 2023 in Oxford</a:t>
          </a:r>
          <a:endParaRPr lang="en-US" sz="2000" kern="1200"/>
        </a:p>
      </dsp:txBody>
      <dsp:txXfrm>
        <a:off x="0" y="1931220"/>
        <a:ext cx="11465690" cy="430560"/>
      </dsp:txXfrm>
    </dsp:sp>
    <dsp:sp modelId="{F9513AE0-38E8-4FDA-93D5-9BF300712C13}">
      <dsp:nvSpPr>
        <dsp:cNvPr id="0" name=""/>
        <dsp:cNvSpPr/>
      </dsp:nvSpPr>
      <dsp:spPr>
        <a:xfrm>
          <a:off x="0" y="2361780"/>
          <a:ext cx="11465690"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a:t>Shattered Pellet Injection scan</a:t>
          </a:r>
          <a:endParaRPr lang="en-US" sz="2600" kern="1200"/>
        </a:p>
      </dsp:txBody>
      <dsp:txXfrm>
        <a:off x="29700" y="2391480"/>
        <a:ext cx="11406290" cy="549000"/>
      </dsp:txXfrm>
    </dsp:sp>
    <dsp:sp modelId="{C6063ACA-9FE6-490B-B886-E15E6D31461C}">
      <dsp:nvSpPr>
        <dsp:cNvPr id="0" name=""/>
        <dsp:cNvSpPr/>
      </dsp:nvSpPr>
      <dsp:spPr>
        <a:xfrm>
          <a:off x="0" y="2970180"/>
          <a:ext cx="11465690"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3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Reworked DREAM input files to run SPI</a:t>
          </a:r>
          <a:endParaRPr lang="en-US" sz="2000" kern="1200"/>
        </a:p>
        <a:p>
          <a:pPr marL="228600" lvl="1" indent="-228600" algn="l" defTabSz="889000">
            <a:lnSpc>
              <a:spcPct val="90000"/>
            </a:lnSpc>
            <a:spcBef>
              <a:spcPct val="0"/>
            </a:spcBef>
            <a:spcAft>
              <a:spcPct val="20000"/>
            </a:spcAft>
            <a:buChar char="•"/>
          </a:pPr>
          <a:r>
            <a:rPr lang="en-GB" sz="2000" kern="1200"/>
            <a:t>Made a cool animation</a:t>
          </a:r>
          <a:endParaRPr lang="en-US" sz="2000" kern="1200"/>
        </a:p>
        <a:p>
          <a:pPr marL="228600" lvl="1" indent="-228600" algn="l" defTabSz="889000">
            <a:lnSpc>
              <a:spcPct val="90000"/>
            </a:lnSpc>
            <a:spcBef>
              <a:spcPct val="0"/>
            </a:spcBef>
            <a:spcAft>
              <a:spcPct val="20000"/>
            </a:spcAft>
            <a:buChar char="•"/>
          </a:pPr>
          <a:r>
            <a:rPr lang="en-GB" sz="2000" kern="1200"/>
            <a:t>195 simulation scan over parameter space to assess viability of SPI</a:t>
          </a:r>
          <a:endParaRPr lang="en-US" sz="2000" kern="1200"/>
        </a:p>
      </dsp:txBody>
      <dsp:txXfrm>
        <a:off x="0" y="2970180"/>
        <a:ext cx="11465690" cy="995670"/>
      </dsp:txXfrm>
    </dsp:sp>
    <dsp:sp modelId="{91FE4955-4DE0-464D-96CD-6951C698DF6D}">
      <dsp:nvSpPr>
        <dsp:cNvPr id="0" name=""/>
        <dsp:cNvSpPr/>
      </dsp:nvSpPr>
      <dsp:spPr>
        <a:xfrm>
          <a:off x="0" y="3965850"/>
          <a:ext cx="11465690" cy="608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1" kern="1200"/>
            <a:t>STEP RE mitigation Paper</a:t>
          </a:r>
          <a:endParaRPr lang="en-US" sz="2600" kern="1200"/>
        </a:p>
      </dsp:txBody>
      <dsp:txXfrm>
        <a:off x="29700" y="3995550"/>
        <a:ext cx="11406290" cy="549000"/>
      </dsp:txXfrm>
    </dsp:sp>
    <dsp:sp modelId="{E488B02E-F6DF-4FE2-B7CC-668CC6ACFE0A}">
      <dsp:nvSpPr>
        <dsp:cNvPr id="0" name=""/>
        <dsp:cNvSpPr/>
      </dsp:nvSpPr>
      <dsp:spPr>
        <a:xfrm>
          <a:off x="0" y="4574250"/>
          <a:ext cx="1146569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03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To be published in the peer reviewed IAEA Nuclear Fusion Journal 2024</a:t>
          </a:r>
          <a:endParaRPr lang="en-US" sz="2000" kern="1200"/>
        </a:p>
      </dsp:txBody>
      <dsp:txXfrm>
        <a:off x="0" y="4574250"/>
        <a:ext cx="11465690" cy="430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12E5C-E701-41F9-8AB6-C90D8A6C86F9}">
      <dsp:nvSpPr>
        <dsp:cNvPr id="0" name=""/>
        <dsp:cNvSpPr/>
      </dsp:nvSpPr>
      <dsp:spPr>
        <a:xfrm>
          <a:off x="0" y="411574"/>
          <a:ext cx="1146569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865" tIns="499872" rIns="889865"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a:t>Suggested the possibility of a REMC for STEP, led to my research as well as a discussion within the STEP team about REMC</a:t>
          </a:r>
          <a:endParaRPr lang="en-US" sz="2400" kern="1200"/>
        </a:p>
        <a:p>
          <a:pPr marL="228600" lvl="1" indent="-228600" algn="l" defTabSz="1066800">
            <a:lnSpc>
              <a:spcPct val="90000"/>
            </a:lnSpc>
            <a:spcBef>
              <a:spcPct val="0"/>
            </a:spcBef>
            <a:spcAft>
              <a:spcPct val="15000"/>
            </a:spcAft>
            <a:buChar char="•"/>
          </a:pPr>
          <a:r>
            <a:rPr lang="en-GB" sz="2400" kern="1200"/>
            <a:t>Reworked the DREAM input files to simulate the effects of a REMC</a:t>
          </a:r>
          <a:endParaRPr lang="en-US" sz="2400" kern="1200"/>
        </a:p>
        <a:p>
          <a:pPr marL="228600" lvl="1" indent="-228600" algn="l" defTabSz="1066800">
            <a:lnSpc>
              <a:spcPct val="90000"/>
            </a:lnSpc>
            <a:spcBef>
              <a:spcPct val="0"/>
            </a:spcBef>
            <a:spcAft>
              <a:spcPct val="15000"/>
            </a:spcAft>
            <a:buChar char="•"/>
          </a:pPr>
          <a:r>
            <a:rPr lang="en-GB" sz="2400" kern="1200"/>
            <a:t>Played an active role in demonstrating its usability as a DMS</a:t>
          </a:r>
          <a:endParaRPr lang="en-US" sz="2400" kern="1200"/>
        </a:p>
      </dsp:txBody>
      <dsp:txXfrm>
        <a:off x="0" y="411574"/>
        <a:ext cx="11465690" cy="2041200"/>
      </dsp:txXfrm>
    </dsp:sp>
    <dsp:sp modelId="{9C4C99E9-B97C-40CA-9656-7C1F67B0151F}">
      <dsp:nvSpPr>
        <dsp:cNvPr id="0" name=""/>
        <dsp:cNvSpPr/>
      </dsp:nvSpPr>
      <dsp:spPr>
        <a:xfrm>
          <a:off x="573284" y="57334"/>
          <a:ext cx="802598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3363" tIns="0" rIns="303363" bIns="0" numCol="1" spcCol="1270" anchor="ctr" anchorCtr="0">
          <a:noAutofit/>
        </a:bodyPr>
        <a:lstStyle/>
        <a:p>
          <a:pPr marL="0" lvl="0" indent="0" algn="l" defTabSz="1066800">
            <a:lnSpc>
              <a:spcPct val="90000"/>
            </a:lnSpc>
            <a:spcBef>
              <a:spcPct val="0"/>
            </a:spcBef>
            <a:spcAft>
              <a:spcPct val="35000"/>
            </a:spcAft>
            <a:buNone/>
          </a:pPr>
          <a:r>
            <a:rPr lang="en-GB" sz="2400" b="1" kern="1200"/>
            <a:t>REMC simulations:</a:t>
          </a:r>
          <a:endParaRPr lang="en-US" sz="2400" kern="1200"/>
        </a:p>
      </dsp:txBody>
      <dsp:txXfrm>
        <a:off x="607869" y="91919"/>
        <a:ext cx="7956813" cy="639310"/>
      </dsp:txXfrm>
    </dsp:sp>
    <dsp:sp modelId="{C9B5C446-7082-47C2-9DFA-A1A121801C65}">
      <dsp:nvSpPr>
        <dsp:cNvPr id="0" name=""/>
        <dsp:cNvSpPr/>
      </dsp:nvSpPr>
      <dsp:spPr>
        <a:xfrm>
          <a:off x="0" y="2936614"/>
          <a:ext cx="11465690" cy="204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9865" tIns="499872" rIns="889865"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a:t>Oxford University MMathPhys Collisional Plasma Physics Course</a:t>
          </a:r>
          <a:endParaRPr lang="en-US" sz="2400" kern="1200"/>
        </a:p>
        <a:p>
          <a:pPr marL="228600" lvl="1" indent="-228600" algn="l" defTabSz="1066800">
            <a:lnSpc>
              <a:spcPct val="90000"/>
            </a:lnSpc>
            <a:spcBef>
              <a:spcPct val="0"/>
            </a:spcBef>
            <a:spcAft>
              <a:spcPct val="15000"/>
            </a:spcAft>
            <a:buChar char="•"/>
          </a:pPr>
          <a:r>
            <a:rPr lang="en-GB" sz="2400" kern="1200"/>
            <a:t>Princeton Plasma Physics Laboratory Introduction to Fusion Summer School</a:t>
          </a:r>
          <a:endParaRPr lang="en-US" sz="2400" kern="1200"/>
        </a:p>
        <a:p>
          <a:pPr marL="228600" lvl="1" indent="-228600" algn="l" defTabSz="1066800">
            <a:lnSpc>
              <a:spcPct val="90000"/>
            </a:lnSpc>
            <a:spcBef>
              <a:spcPct val="0"/>
            </a:spcBef>
            <a:spcAft>
              <a:spcPct val="15000"/>
            </a:spcAft>
            <a:buChar char="•"/>
          </a:pPr>
          <a:r>
            <a:rPr lang="en-GB" sz="2400" kern="1200"/>
            <a:t>Culham Centre for Fusion Energy Plasma Physics Summer School </a:t>
          </a:r>
          <a:endParaRPr lang="en-US" sz="2400" kern="1200"/>
        </a:p>
      </dsp:txBody>
      <dsp:txXfrm>
        <a:off x="0" y="2936614"/>
        <a:ext cx="11465690" cy="2041200"/>
      </dsp:txXfrm>
    </dsp:sp>
    <dsp:sp modelId="{0FC3FAB6-5817-4955-BDBB-589F2D8CFCDC}">
      <dsp:nvSpPr>
        <dsp:cNvPr id="0" name=""/>
        <dsp:cNvSpPr/>
      </dsp:nvSpPr>
      <dsp:spPr>
        <a:xfrm>
          <a:off x="573284" y="2582375"/>
          <a:ext cx="802598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3363" tIns="0" rIns="303363" bIns="0" numCol="1" spcCol="1270" anchor="ctr" anchorCtr="0">
          <a:noAutofit/>
        </a:bodyPr>
        <a:lstStyle/>
        <a:p>
          <a:pPr marL="0" lvl="0" indent="0" algn="l" defTabSz="1066800">
            <a:lnSpc>
              <a:spcPct val="90000"/>
            </a:lnSpc>
            <a:spcBef>
              <a:spcPct val="0"/>
            </a:spcBef>
            <a:spcAft>
              <a:spcPct val="35000"/>
            </a:spcAft>
            <a:buNone/>
          </a:pPr>
          <a:r>
            <a:rPr lang="en-GB" sz="2400" b="1" kern="1200"/>
            <a:t>Schools and Courses</a:t>
          </a:r>
          <a:endParaRPr lang="en-US" sz="2400" kern="1200"/>
        </a:p>
      </dsp:txBody>
      <dsp:txXfrm>
        <a:off x="607869" y="2616960"/>
        <a:ext cx="7956813"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C494B7-3010-C04A-A8D2-3A67F5B3F74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F9E3AD-85AA-4D4F-953B-BDDC046C417F}" type="datetimeFigureOut">
              <a:rPr lang="en-US" smtClean="0"/>
              <a:t>7/2/2024</a:t>
            </a:fld>
            <a:endParaRPr lang="en-US"/>
          </a:p>
        </p:txBody>
      </p:sp>
    </p:spTree>
    <p:extLst>
      <p:ext uri="{BB962C8B-B14F-4D97-AF65-F5344CB8AC3E}">
        <p14:creationId xmlns:p14="http://schemas.microsoft.com/office/powerpoint/2010/main" val="17432365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9CD0D-D0C5-DD4D-B44E-98E59B6DF763}"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C2E606-7E0B-0B4A-8955-4487729DC77D}" type="slidenum">
              <a:rPr lang="en-US" smtClean="0"/>
              <a:t>‹#›</a:t>
            </a:fld>
            <a:endParaRPr lang="en-US"/>
          </a:p>
        </p:txBody>
      </p:sp>
    </p:spTree>
    <p:extLst>
      <p:ext uri="{BB962C8B-B14F-4D97-AF65-F5344CB8AC3E}">
        <p14:creationId xmlns:p14="http://schemas.microsoft.com/office/powerpoint/2010/main" val="197625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3C2E606-7E0B-0B4A-8955-4487729DC77D}" type="slidenum">
              <a:rPr lang="en-US" smtClean="0"/>
              <a:t>11</a:t>
            </a:fld>
            <a:endParaRPr lang="en-US"/>
          </a:p>
        </p:txBody>
      </p:sp>
    </p:spTree>
    <p:extLst>
      <p:ext uri="{BB962C8B-B14F-4D97-AF65-F5344CB8AC3E}">
        <p14:creationId xmlns:p14="http://schemas.microsoft.com/office/powerpoint/2010/main" val="2564648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image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710637-E575-9447-A555-DB547E0A158A}"/>
              </a:ext>
            </a:extLst>
          </p:cNvPr>
          <p:cNvPicPr>
            <a:picLocks noChangeAspect="1"/>
          </p:cNvPicPr>
          <p:nvPr userDrawn="1"/>
        </p:nvPicPr>
        <p:blipFill>
          <a:blip r:embed="rId2"/>
          <a:stretch>
            <a:fillRect/>
          </a:stretch>
        </p:blipFill>
        <p:spPr>
          <a:xfrm>
            <a:off x="0" y="-12652"/>
            <a:ext cx="12197227" cy="5308448"/>
          </a:xfrm>
          <a:prstGeom prst="rect">
            <a:avLst/>
          </a:prstGeom>
        </p:spPr>
      </p:pic>
      <p:sp>
        <p:nvSpPr>
          <p:cNvPr id="13" name="Freeform 12"/>
          <p:cNvSpPr/>
          <p:nvPr userDrawn="1"/>
        </p:nvSpPr>
        <p:spPr>
          <a:xfrm>
            <a:off x="-18930" y="2886832"/>
            <a:ext cx="12216157" cy="3979419"/>
          </a:xfrm>
          <a:custGeom>
            <a:avLst/>
            <a:gdLst>
              <a:gd name="connsiteX0" fmla="*/ 0 w 12260826"/>
              <a:gd name="connsiteY0" fmla="*/ 0 h 5270090"/>
              <a:gd name="connsiteX1" fmla="*/ 12260826 w 12260826"/>
              <a:gd name="connsiteY1" fmla="*/ 4817806 h 5270090"/>
              <a:gd name="connsiteX2" fmla="*/ 12260826 w 12260826"/>
              <a:gd name="connsiteY2" fmla="*/ 5270090 h 5270090"/>
              <a:gd name="connsiteX3" fmla="*/ 29497 w 12260826"/>
              <a:gd name="connsiteY3" fmla="*/ 5270090 h 5270090"/>
              <a:gd name="connsiteX4" fmla="*/ 0 w 12260826"/>
              <a:gd name="connsiteY4" fmla="*/ 0 h 5270090"/>
              <a:gd name="connsiteX0" fmla="*/ 7935 w 12231329"/>
              <a:gd name="connsiteY0" fmla="*/ 0 h 5254048"/>
              <a:gd name="connsiteX1" fmla="*/ 12231329 w 12231329"/>
              <a:gd name="connsiteY1" fmla="*/ 4801764 h 5254048"/>
              <a:gd name="connsiteX2" fmla="*/ 12231329 w 12231329"/>
              <a:gd name="connsiteY2" fmla="*/ 5254048 h 5254048"/>
              <a:gd name="connsiteX3" fmla="*/ 0 w 12231329"/>
              <a:gd name="connsiteY3" fmla="*/ 5254048 h 5254048"/>
              <a:gd name="connsiteX4" fmla="*/ 7935 w 12231329"/>
              <a:gd name="connsiteY4" fmla="*/ 0 h 5254048"/>
              <a:gd name="connsiteX0" fmla="*/ 0 w 12223394"/>
              <a:gd name="connsiteY0" fmla="*/ 0 h 5259395"/>
              <a:gd name="connsiteX1" fmla="*/ 12223394 w 12223394"/>
              <a:gd name="connsiteY1" fmla="*/ 4801764 h 5259395"/>
              <a:gd name="connsiteX2" fmla="*/ 12223394 w 12223394"/>
              <a:gd name="connsiteY2" fmla="*/ 5254048 h 5259395"/>
              <a:gd name="connsiteX3" fmla="*/ 72276 w 12223394"/>
              <a:gd name="connsiteY3" fmla="*/ 5259395 h 5259395"/>
              <a:gd name="connsiteX4" fmla="*/ 0 w 12223394"/>
              <a:gd name="connsiteY4" fmla="*/ 0 h 5259395"/>
              <a:gd name="connsiteX0" fmla="*/ 0 w 12223394"/>
              <a:gd name="connsiteY0" fmla="*/ 0 h 5264743"/>
              <a:gd name="connsiteX1" fmla="*/ 12223394 w 12223394"/>
              <a:gd name="connsiteY1" fmla="*/ 4801764 h 5264743"/>
              <a:gd name="connsiteX2" fmla="*/ 12223394 w 12223394"/>
              <a:gd name="connsiteY2" fmla="*/ 5254048 h 5264743"/>
              <a:gd name="connsiteX3" fmla="*/ 8107 w 12223394"/>
              <a:gd name="connsiteY3" fmla="*/ 5264743 h 5264743"/>
              <a:gd name="connsiteX4" fmla="*/ 0 w 12223394"/>
              <a:gd name="connsiteY4" fmla="*/ 0 h 5264743"/>
              <a:gd name="connsiteX0" fmla="*/ 0 w 12223394"/>
              <a:gd name="connsiteY0" fmla="*/ 0 h 5254048"/>
              <a:gd name="connsiteX1" fmla="*/ 12223394 w 12223394"/>
              <a:gd name="connsiteY1" fmla="*/ 4801764 h 5254048"/>
              <a:gd name="connsiteX2" fmla="*/ 12223394 w 12223394"/>
              <a:gd name="connsiteY2" fmla="*/ 5254048 h 5254048"/>
              <a:gd name="connsiteX3" fmla="*/ 8107 w 12223394"/>
              <a:gd name="connsiteY3" fmla="*/ 5238006 h 5254048"/>
              <a:gd name="connsiteX4" fmla="*/ 0 w 12223394"/>
              <a:gd name="connsiteY4" fmla="*/ 0 h 5254048"/>
              <a:gd name="connsiteX0" fmla="*/ 0 w 12223394"/>
              <a:gd name="connsiteY0" fmla="*/ 0 h 4841452"/>
              <a:gd name="connsiteX1" fmla="*/ 12223394 w 12223394"/>
              <a:gd name="connsiteY1" fmla="*/ 4389168 h 4841452"/>
              <a:gd name="connsiteX2" fmla="*/ 12223394 w 12223394"/>
              <a:gd name="connsiteY2" fmla="*/ 4841452 h 4841452"/>
              <a:gd name="connsiteX3" fmla="*/ 8107 w 12223394"/>
              <a:gd name="connsiteY3" fmla="*/ 4825410 h 4841452"/>
              <a:gd name="connsiteX4" fmla="*/ 0 w 12223394"/>
              <a:gd name="connsiteY4" fmla="*/ 0 h 4841452"/>
              <a:gd name="connsiteX0" fmla="*/ 3585 w 12215828"/>
              <a:gd name="connsiteY0" fmla="*/ 0 h 4629579"/>
              <a:gd name="connsiteX1" fmla="*/ 12215828 w 12215828"/>
              <a:gd name="connsiteY1" fmla="*/ 4177295 h 4629579"/>
              <a:gd name="connsiteX2" fmla="*/ 12215828 w 12215828"/>
              <a:gd name="connsiteY2" fmla="*/ 4629579 h 4629579"/>
              <a:gd name="connsiteX3" fmla="*/ 541 w 12215828"/>
              <a:gd name="connsiteY3" fmla="*/ 4613537 h 4629579"/>
              <a:gd name="connsiteX4" fmla="*/ 3585 w 12215828"/>
              <a:gd name="connsiteY4" fmla="*/ 0 h 4629579"/>
              <a:gd name="connsiteX0" fmla="*/ 3585 w 12215828"/>
              <a:gd name="connsiteY0" fmla="*/ 0 h 4685336"/>
              <a:gd name="connsiteX1" fmla="*/ 12215828 w 12215828"/>
              <a:gd name="connsiteY1" fmla="*/ 4233052 h 4685336"/>
              <a:gd name="connsiteX2" fmla="*/ 12215828 w 12215828"/>
              <a:gd name="connsiteY2" fmla="*/ 4685336 h 4685336"/>
              <a:gd name="connsiteX3" fmla="*/ 541 w 12215828"/>
              <a:gd name="connsiteY3" fmla="*/ 4669294 h 4685336"/>
              <a:gd name="connsiteX4" fmla="*/ 3585 w 12215828"/>
              <a:gd name="connsiteY4" fmla="*/ 0 h 4685336"/>
              <a:gd name="connsiteX0" fmla="*/ 3585 w 12249282"/>
              <a:gd name="connsiteY0" fmla="*/ 0 h 4685336"/>
              <a:gd name="connsiteX1" fmla="*/ 12249282 w 12249282"/>
              <a:gd name="connsiteY1" fmla="*/ 3842759 h 4685336"/>
              <a:gd name="connsiteX2" fmla="*/ 12215828 w 12249282"/>
              <a:gd name="connsiteY2" fmla="*/ 4685336 h 4685336"/>
              <a:gd name="connsiteX3" fmla="*/ 541 w 12249282"/>
              <a:gd name="connsiteY3" fmla="*/ 4669294 h 4685336"/>
              <a:gd name="connsiteX4" fmla="*/ 3585 w 12249282"/>
              <a:gd name="connsiteY4" fmla="*/ 0 h 4685336"/>
              <a:gd name="connsiteX0" fmla="*/ 0 w 12279151"/>
              <a:gd name="connsiteY0" fmla="*/ 0 h 4573823"/>
              <a:gd name="connsiteX1" fmla="*/ 12279151 w 12279151"/>
              <a:gd name="connsiteY1" fmla="*/ 3731246 h 4573823"/>
              <a:gd name="connsiteX2" fmla="*/ 12245697 w 12279151"/>
              <a:gd name="connsiteY2" fmla="*/ 4573823 h 4573823"/>
              <a:gd name="connsiteX3" fmla="*/ 30410 w 12279151"/>
              <a:gd name="connsiteY3" fmla="*/ 4557781 h 4573823"/>
              <a:gd name="connsiteX4" fmla="*/ 0 w 12279151"/>
              <a:gd name="connsiteY4" fmla="*/ 0 h 4573823"/>
              <a:gd name="connsiteX0" fmla="*/ 0 w 12346058"/>
              <a:gd name="connsiteY0" fmla="*/ 0 h 4573823"/>
              <a:gd name="connsiteX1" fmla="*/ 12346058 w 12346058"/>
              <a:gd name="connsiteY1" fmla="*/ 3541675 h 4573823"/>
              <a:gd name="connsiteX2" fmla="*/ 12245697 w 12346058"/>
              <a:gd name="connsiteY2" fmla="*/ 4573823 h 4573823"/>
              <a:gd name="connsiteX3" fmla="*/ 30410 w 12346058"/>
              <a:gd name="connsiteY3" fmla="*/ 4557781 h 4573823"/>
              <a:gd name="connsiteX4" fmla="*/ 0 w 12346058"/>
              <a:gd name="connsiteY4" fmla="*/ 0 h 4573823"/>
              <a:gd name="connsiteX0" fmla="*/ 0 w 12245697"/>
              <a:gd name="connsiteY0" fmla="*/ 0 h 4573823"/>
              <a:gd name="connsiteX1" fmla="*/ 12211379 w 12245697"/>
              <a:gd name="connsiteY1" fmla="*/ 3492056 h 4573823"/>
              <a:gd name="connsiteX2" fmla="*/ 12245697 w 12245697"/>
              <a:gd name="connsiteY2" fmla="*/ 4573823 h 4573823"/>
              <a:gd name="connsiteX3" fmla="*/ 30410 w 12245697"/>
              <a:gd name="connsiteY3" fmla="*/ 4557781 h 4573823"/>
              <a:gd name="connsiteX4" fmla="*/ 0 w 12245697"/>
              <a:gd name="connsiteY4" fmla="*/ 0 h 4573823"/>
              <a:gd name="connsiteX0" fmla="*/ 0 w 12211379"/>
              <a:gd name="connsiteY0" fmla="*/ 0 h 4557781"/>
              <a:gd name="connsiteX1" fmla="*/ 12211379 w 12211379"/>
              <a:gd name="connsiteY1" fmla="*/ 3492056 h 4557781"/>
              <a:gd name="connsiteX2" fmla="*/ 11756600 w 12211379"/>
              <a:gd name="connsiteY2" fmla="*/ 4020930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1827484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41341 h 4557781"/>
              <a:gd name="connsiteX3" fmla="*/ 30410 w 12211379"/>
              <a:gd name="connsiteY3" fmla="*/ 4557781 h 4557781"/>
              <a:gd name="connsiteX4" fmla="*/ 0 w 12211379"/>
              <a:gd name="connsiteY4" fmla="*/ 0 h 4557781"/>
              <a:gd name="connsiteX0" fmla="*/ 0 w 12221427"/>
              <a:gd name="connsiteY0" fmla="*/ 0 h 4557781"/>
              <a:gd name="connsiteX1" fmla="*/ 12221427 w 12221427"/>
              <a:gd name="connsiteY1" fmla="*/ 3502104 h 4557781"/>
              <a:gd name="connsiteX2" fmla="*/ 12210257 w 12221427"/>
              <a:gd name="connsiteY2" fmla="*/ 4541341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25696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16269 w 12221427"/>
              <a:gd name="connsiteY3" fmla="*/ 4557781 h 4557781"/>
              <a:gd name="connsiteX4" fmla="*/ 0 w 12221427"/>
              <a:gd name="connsiteY4" fmla="*/ 0 h 4557781"/>
              <a:gd name="connsiteX0" fmla="*/ 0 w 12221427"/>
              <a:gd name="connsiteY0" fmla="*/ 0 h 4562495"/>
              <a:gd name="connsiteX1" fmla="*/ 12221427 w 12221427"/>
              <a:gd name="connsiteY1" fmla="*/ 3502104 h 4562495"/>
              <a:gd name="connsiteX2" fmla="*/ 12219684 w 12221427"/>
              <a:gd name="connsiteY2" fmla="*/ 4546055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1599482 w 12221427"/>
              <a:gd name="connsiteY2" fmla="*/ 4021269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2211733 w 12221427"/>
              <a:gd name="connsiteY2" fmla="*/ 4530152 h 4562495"/>
              <a:gd name="connsiteX3" fmla="*/ 6842 w 12221427"/>
              <a:gd name="connsiteY3" fmla="*/ 4562495 h 4562495"/>
              <a:gd name="connsiteX4" fmla="*/ 0 w 12221427"/>
              <a:gd name="connsiteY4" fmla="*/ 0 h 4562495"/>
              <a:gd name="connsiteX0" fmla="*/ 33052 w 12214722"/>
              <a:gd name="connsiteY0" fmla="*/ 0 h 4546593"/>
              <a:gd name="connsiteX1" fmla="*/ 12214722 w 12214722"/>
              <a:gd name="connsiteY1" fmla="*/ 3486202 h 4546593"/>
              <a:gd name="connsiteX2" fmla="*/ 12205028 w 12214722"/>
              <a:gd name="connsiteY2" fmla="*/ 4514250 h 4546593"/>
              <a:gd name="connsiteX3" fmla="*/ 137 w 12214722"/>
              <a:gd name="connsiteY3" fmla="*/ 4546593 h 4546593"/>
              <a:gd name="connsiteX4" fmla="*/ 33052 w 12214722"/>
              <a:gd name="connsiteY4" fmla="*/ 0 h 4546593"/>
              <a:gd name="connsiteX0" fmla="*/ 25134 w 12214755"/>
              <a:gd name="connsiteY0" fmla="*/ 0 h 4538641"/>
              <a:gd name="connsiteX1" fmla="*/ 12214755 w 12214755"/>
              <a:gd name="connsiteY1" fmla="*/ 3478250 h 4538641"/>
              <a:gd name="connsiteX2" fmla="*/ 12205061 w 12214755"/>
              <a:gd name="connsiteY2" fmla="*/ 4506298 h 4538641"/>
              <a:gd name="connsiteX3" fmla="*/ 170 w 12214755"/>
              <a:gd name="connsiteY3" fmla="*/ 4538641 h 4538641"/>
              <a:gd name="connsiteX4" fmla="*/ 25134 w 12214755"/>
              <a:gd name="connsiteY4" fmla="*/ 0 h 4538641"/>
              <a:gd name="connsiteX0" fmla="*/ 9400 w 12214923"/>
              <a:gd name="connsiteY0" fmla="*/ 0 h 4530690"/>
              <a:gd name="connsiteX1" fmla="*/ 12214923 w 12214923"/>
              <a:gd name="connsiteY1" fmla="*/ 3470299 h 4530690"/>
              <a:gd name="connsiteX2" fmla="*/ 12205229 w 12214923"/>
              <a:gd name="connsiteY2" fmla="*/ 4498347 h 4530690"/>
              <a:gd name="connsiteX3" fmla="*/ 338 w 12214923"/>
              <a:gd name="connsiteY3" fmla="*/ 4530690 h 4530690"/>
              <a:gd name="connsiteX4" fmla="*/ 9400 w 12214923"/>
              <a:gd name="connsiteY4" fmla="*/ 0 h 4530690"/>
              <a:gd name="connsiteX0" fmla="*/ 0 w 12205523"/>
              <a:gd name="connsiteY0" fmla="*/ 0 h 4498347"/>
              <a:gd name="connsiteX1" fmla="*/ 12205523 w 12205523"/>
              <a:gd name="connsiteY1" fmla="*/ 3470299 h 4498347"/>
              <a:gd name="connsiteX2" fmla="*/ 12195829 w 12205523"/>
              <a:gd name="connsiteY2" fmla="*/ 4498347 h 4498347"/>
              <a:gd name="connsiteX3" fmla="*/ 285136 w 12205523"/>
              <a:gd name="connsiteY3" fmla="*/ 4268297 h 4498347"/>
              <a:gd name="connsiteX4" fmla="*/ 0 w 12205523"/>
              <a:gd name="connsiteY4" fmla="*/ 0 h 4498347"/>
              <a:gd name="connsiteX0" fmla="*/ 0 w 12205523"/>
              <a:gd name="connsiteY0" fmla="*/ 0 h 4506836"/>
              <a:gd name="connsiteX1" fmla="*/ 12205523 w 12205523"/>
              <a:gd name="connsiteY1" fmla="*/ 3470299 h 4506836"/>
              <a:gd name="connsiteX2" fmla="*/ 12195829 w 12205523"/>
              <a:gd name="connsiteY2" fmla="*/ 4498347 h 4506836"/>
              <a:gd name="connsiteX3" fmla="*/ 6841 w 12205523"/>
              <a:gd name="connsiteY3" fmla="*/ 4506836 h 4506836"/>
              <a:gd name="connsiteX4" fmla="*/ 0 w 12205523"/>
              <a:gd name="connsiteY4" fmla="*/ 0 h 4506836"/>
              <a:gd name="connsiteX0" fmla="*/ 0 w 12205523"/>
              <a:gd name="connsiteY0" fmla="*/ 0 h 4511047"/>
              <a:gd name="connsiteX1" fmla="*/ 12205523 w 12205523"/>
              <a:gd name="connsiteY1" fmla="*/ 3470299 h 4511047"/>
              <a:gd name="connsiteX2" fmla="*/ 12202179 w 12205523"/>
              <a:gd name="connsiteY2" fmla="*/ 4511047 h 4511047"/>
              <a:gd name="connsiteX3" fmla="*/ 6841 w 12205523"/>
              <a:gd name="connsiteY3" fmla="*/ 4506836 h 4511047"/>
              <a:gd name="connsiteX4" fmla="*/ 0 w 12205523"/>
              <a:gd name="connsiteY4" fmla="*/ 0 h 4511047"/>
              <a:gd name="connsiteX0" fmla="*/ 0 w 12216156"/>
              <a:gd name="connsiteY0" fmla="*/ 0 h 3958154"/>
              <a:gd name="connsiteX1" fmla="*/ 12216156 w 12216156"/>
              <a:gd name="connsiteY1" fmla="*/ 2917406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332614 h 3979419"/>
              <a:gd name="connsiteX2" fmla="*/ 12212812 w 12216156"/>
              <a:gd name="connsiteY2" fmla="*/ 3979419 h 3979419"/>
              <a:gd name="connsiteX3" fmla="*/ 17474 w 12216156"/>
              <a:gd name="connsiteY3" fmla="*/ 3975208 h 3979419"/>
              <a:gd name="connsiteX4" fmla="*/ 0 w 12216156"/>
              <a:gd name="connsiteY4" fmla="*/ 0 h 397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156" h="3979419">
                <a:moveTo>
                  <a:pt x="0" y="0"/>
                </a:moveTo>
                <a:lnTo>
                  <a:pt x="12216156" y="2332614"/>
                </a:lnTo>
                <a:cubicBezTo>
                  <a:pt x="12212925" y="2675297"/>
                  <a:pt x="12216043" y="3636736"/>
                  <a:pt x="12212812" y="3979419"/>
                </a:cubicBezTo>
                <a:lnTo>
                  <a:pt x="17474" y="3975208"/>
                </a:lnTo>
                <a:cubicBezTo>
                  <a:pt x="14772" y="2220294"/>
                  <a:pt x="2702" y="1754914"/>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4"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21" name="Title 1"/>
          <p:cNvSpPr>
            <a:spLocks noGrp="1"/>
          </p:cNvSpPr>
          <p:nvPr>
            <p:ph type="ctrTitle" hasCustomPrompt="1"/>
          </p:nvPr>
        </p:nvSpPr>
        <p:spPr>
          <a:xfrm>
            <a:off x="307663" y="3785082"/>
            <a:ext cx="4527320" cy="738664"/>
          </a:xfrm>
          <a:prstGeom prst="rect">
            <a:avLst/>
          </a:prstGeom>
        </p:spPr>
        <p:txBody>
          <a:bodyPr vert="horz" lIns="0" tIns="0" rIns="0" bIns="0" anchor="ctr" anchorCtr="0">
            <a:noAutofit/>
          </a:bodyPr>
          <a:lstStyle>
            <a:lvl1pPr algn="l">
              <a:lnSpc>
                <a:spcPct val="100000"/>
              </a:lnSpc>
              <a:defRPr sz="4000" b="1" i="0">
                <a:solidFill>
                  <a:srgbClr val="9091B3"/>
                </a:solidFill>
                <a:latin typeface="Arial Black" charset="0"/>
                <a:ea typeface="Arial Black" charset="0"/>
                <a:cs typeface="Arial Black" charset="0"/>
              </a:defRPr>
            </a:lvl1pPr>
          </a:lstStyle>
          <a:p>
            <a:r>
              <a:rPr lang="en-US"/>
              <a:t>UKAEA</a:t>
            </a:r>
          </a:p>
        </p:txBody>
      </p:sp>
      <p:sp>
        <p:nvSpPr>
          <p:cNvPr id="22" name="Subtitle 2"/>
          <p:cNvSpPr>
            <a:spLocks noGrp="1"/>
          </p:cNvSpPr>
          <p:nvPr>
            <p:ph type="subTitle" idx="1" hasCustomPrompt="1"/>
          </p:nvPr>
        </p:nvSpPr>
        <p:spPr>
          <a:xfrm>
            <a:off x="307662" y="4594103"/>
            <a:ext cx="8734738" cy="1287122"/>
          </a:xfrm>
        </p:spPr>
        <p:txBody>
          <a:bodyPr lIns="0" tIns="0" rIns="0" bIns="0" anchor="ctr" anchorCtr="0">
            <a:normAutofit/>
          </a:bodyPr>
          <a:lstStyle>
            <a:lvl1pPr marL="0" indent="0" algn="l">
              <a:lnSpc>
                <a:spcPct val="100000"/>
              </a:lnSpc>
              <a:spcBef>
                <a:spcPts val="0"/>
              </a:spcBef>
              <a:buNone/>
              <a:defRPr sz="4800" b="1" i="0">
                <a:solidFill>
                  <a:schemeClr val="bg1"/>
                </a:solidFill>
                <a:latin typeface="Arial Black" charset="0"/>
                <a:ea typeface="Arial Black" charset="0"/>
                <a:cs typeface="Arial Black"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title</a:t>
            </a:r>
          </a:p>
        </p:txBody>
      </p:sp>
      <p:sp>
        <p:nvSpPr>
          <p:cNvPr id="23" name="Text Placeholder 12"/>
          <p:cNvSpPr>
            <a:spLocks noGrp="1"/>
          </p:cNvSpPr>
          <p:nvPr>
            <p:ph type="body" sz="quarter" idx="14" hasCustomPrompt="1"/>
          </p:nvPr>
        </p:nvSpPr>
        <p:spPr>
          <a:xfrm>
            <a:off x="307714" y="6050503"/>
            <a:ext cx="7324725" cy="588486"/>
          </a:xfrm>
        </p:spPr>
        <p:txBody>
          <a:bodyPr lIns="0" tIns="0" rIns="0" bIns="0">
            <a:normAutofit/>
          </a:bodyPr>
          <a:lstStyle>
            <a:lvl1pPr>
              <a:defRPr sz="2000" b="1" i="0" baseline="0">
                <a:solidFill>
                  <a:srgbClr val="9091B3"/>
                </a:solidFill>
                <a:latin typeface="Arial Black" charset="0"/>
                <a:ea typeface="Arial Black" charset="0"/>
                <a:cs typeface="Arial Black" charset="0"/>
              </a:defRPr>
            </a:lvl1pPr>
          </a:lstStyle>
          <a:p>
            <a:pPr lvl="0"/>
            <a:r>
              <a:rPr lang="en-US"/>
              <a:t>Click to add text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image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F05E6A-D149-0847-8492-98A25A908D52}"/>
              </a:ext>
            </a:extLst>
          </p:cNvPr>
          <p:cNvPicPr>
            <a:picLocks noChangeAspect="1"/>
          </p:cNvPicPr>
          <p:nvPr userDrawn="1"/>
        </p:nvPicPr>
        <p:blipFill>
          <a:blip r:embed="rId2"/>
          <a:stretch>
            <a:fillRect/>
          </a:stretch>
        </p:blipFill>
        <p:spPr>
          <a:xfrm>
            <a:off x="-9697" y="-12652"/>
            <a:ext cx="12206924" cy="5324881"/>
          </a:xfrm>
          <a:prstGeom prst="rect">
            <a:avLst/>
          </a:prstGeom>
        </p:spPr>
      </p:pic>
      <p:sp>
        <p:nvSpPr>
          <p:cNvPr id="10" name="Freeform 9"/>
          <p:cNvSpPr/>
          <p:nvPr userDrawn="1"/>
        </p:nvSpPr>
        <p:spPr>
          <a:xfrm>
            <a:off x="-18930" y="2886832"/>
            <a:ext cx="12216157" cy="3979419"/>
          </a:xfrm>
          <a:custGeom>
            <a:avLst/>
            <a:gdLst>
              <a:gd name="connsiteX0" fmla="*/ 0 w 12260826"/>
              <a:gd name="connsiteY0" fmla="*/ 0 h 5270090"/>
              <a:gd name="connsiteX1" fmla="*/ 12260826 w 12260826"/>
              <a:gd name="connsiteY1" fmla="*/ 4817806 h 5270090"/>
              <a:gd name="connsiteX2" fmla="*/ 12260826 w 12260826"/>
              <a:gd name="connsiteY2" fmla="*/ 5270090 h 5270090"/>
              <a:gd name="connsiteX3" fmla="*/ 29497 w 12260826"/>
              <a:gd name="connsiteY3" fmla="*/ 5270090 h 5270090"/>
              <a:gd name="connsiteX4" fmla="*/ 0 w 12260826"/>
              <a:gd name="connsiteY4" fmla="*/ 0 h 5270090"/>
              <a:gd name="connsiteX0" fmla="*/ 7935 w 12231329"/>
              <a:gd name="connsiteY0" fmla="*/ 0 h 5254048"/>
              <a:gd name="connsiteX1" fmla="*/ 12231329 w 12231329"/>
              <a:gd name="connsiteY1" fmla="*/ 4801764 h 5254048"/>
              <a:gd name="connsiteX2" fmla="*/ 12231329 w 12231329"/>
              <a:gd name="connsiteY2" fmla="*/ 5254048 h 5254048"/>
              <a:gd name="connsiteX3" fmla="*/ 0 w 12231329"/>
              <a:gd name="connsiteY3" fmla="*/ 5254048 h 5254048"/>
              <a:gd name="connsiteX4" fmla="*/ 7935 w 12231329"/>
              <a:gd name="connsiteY4" fmla="*/ 0 h 5254048"/>
              <a:gd name="connsiteX0" fmla="*/ 0 w 12223394"/>
              <a:gd name="connsiteY0" fmla="*/ 0 h 5259395"/>
              <a:gd name="connsiteX1" fmla="*/ 12223394 w 12223394"/>
              <a:gd name="connsiteY1" fmla="*/ 4801764 h 5259395"/>
              <a:gd name="connsiteX2" fmla="*/ 12223394 w 12223394"/>
              <a:gd name="connsiteY2" fmla="*/ 5254048 h 5259395"/>
              <a:gd name="connsiteX3" fmla="*/ 72276 w 12223394"/>
              <a:gd name="connsiteY3" fmla="*/ 5259395 h 5259395"/>
              <a:gd name="connsiteX4" fmla="*/ 0 w 12223394"/>
              <a:gd name="connsiteY4" fmla="*/ 0 h 5259395"/>
              <a:gd name="connsiteX0" fmla="*/ 0 w 12223394"/>
              <a:gd name="connsiteY0" fmla="*/ 0 h 5264743"/>
              <a:gd name="connsiteX1" fmla="*/ 12223394 w 12223394"/>
              <a:gd name="connsiteY1" fmla="*/ 4801764 h 5264743"/>
              <a:gd name="connsiteX2" fmla="*/ 12223394 w 12223394"/>
              <a:gd name="connsiteY2" fmla="*/ 5254048 h 5264743"/>
              <a:gd name="connsiteX3" fmla="*/ 8107 w 12223394"/>
              <a:gd name="connsiteY3" fmla="*/ 5264743 h 5264743"/>
              <a:gd name="connsiteX4" fmla="*/ 0 w 12223394"/>
              <a:gd name="connsiteY4" fmla="*/ 0 h 5264743"/>
              <a:gd name="connsiteX0" fmla="*/ 0 w 12223394"/>
              <a:gd name="connsiteY0" fmla="*/ 0 h 5254048"/>
              <a:gd name="connsiteX1" fmla="*/ 12223394 w 12223394"/>
              <a:gd name="connsiteY1" fmla="*/ 4801764 h 5254048"/>
              <a:gd name="connsiteX2" fmla="*/ 12223394 w 12223394"/>
              <a:gd name="connsiteY2" fmla="*/ 5254048 h 5254048"/>
              <a:gd name="connsiteX3" fmla="*/ 8107 w 12223394"/>
              <a:gd name="connsiteY3" fmla="*/ 5238006 h 5254048"/>
              <a:gd name="connsiteX4" fmla="*/ 0 w 12223394"/>
              <a:gd name="connsiteY4" fmla="*/ 0 h 5254048"/>
              <a:gd name="connsiteX0" fmla="*/ 0 w 12223394"/>
              <a:gd name="connsiteY0" fmla="*/ 0 h 4841452"/>
              <a:gd name="connsiteX1" fmla="*/ 12223394 w 12223394"/>
              <a:gd name="connsiteY1" fmla="*/ 4389168 h 4841452"/>
              <a:gd name="connsiteX2" fmla="*/ 12223394 w 12223394"/>
              <a:gd name="connsiteY2" fmla="*/ 4841452 h 4841452"/>
              <a:gd name="connsiteX3" fmla="*/ 8107 w 12223394"/>
              <a:gd name="connsiteY3" fmla="*/ 4825410 h 4841452"/>
              <a:gd name="connsiteX4" fmla="*/ 0 w 12223394"/>
              <a:gd name="connsiteY4" fmla="*/ 0 h 4841452"/>
              <a:gd name="connsiteX0" fmla="*/ 3585 w 12215828"/>
              <a:gd name="connsiteY0" fmla="*/ 0 h 4629579"/>
              <a:gd name="connsiteX1" fmla="*/ 12215828 w 12215828"/>
              <a:gd name="connsiteY1" fmla="*/ 4177295 h 4629579"/>
              <a:gd name="connsiteX2" fmla="*/ 12215828 w 12215828"/>
              <a:gd name="connsiteY2" fmla="*/ 4629579 h 4629579"/>
              <a:gd name="connsiteX3" fmla="*/ 541 w 12215828"/>
              <a:gd name="connsiteY3" fmla="*/ 4613537 h 4629579"/>
              <a:gd name="connsiteX4" fmla="*/ 3585 w 12215828"/>
              <a:gd name="connsiteY4" fmla="*/ 0 h 4629579"/>
              <a:gd name="connsiteX0" fmla="*/ 3585 w 12215828"/>
              <a:gd name="connsiteY0" fmla="*/ 0 h 4685336"/>
              <a:gd name="connsiteX1" fmla="*/ 12215828 w 12215828"/>
              <a:gd name="connsiteY1" fmla="*/ 4233052 h 4685336"/>
              <a:gd name="connsiteX2" fmla="*/ 12215828 w 12215828"/>
              <a:gd name="connsiteY2" fmla="*/ 4685336 h 4685336"/>
              <a:gd name="connsiteX3" fmla="*/ 541 w 12215828"/>
              <a:gd name="connsiteY3" fmla="*/ 4669294 h 4685336"/>
              <a:gd name="connsiteX4" fmla="*/ 3585 w 12215828"/>
              <a:gd name="connsiteY4" fmla="*/ 0 h 4685336"/>
              <a:gd name="connsiteX0" fmla="*/ 3585 w 12249282"/>
              <a:gd name="connsiteY0" fmla="*/ 0 h 4685336"/>
              <a:gd name="connsiteX1" fmla="*/ 12249282 w 12249282"/>
              <a:gd name="connsiteY1" fmla="*/ 3842759 h 4685336"/>
              <a:gd name="connsiteX2" fmla="*/ 12215828 w 12249282"/>
              <a:gd name="connsiteY2" fmla="*/ 4685336 h 4685336"/>
              <a:gd name="connsiteX3" fmla="*/ 541 w 12249282"/>
              <a:gd name="connsiteY3" fmla="*/ 4669294 h 4685336"/>
              <a:gd name="connsiteX4" fmla="*/ 3585 w 12249282"/>
              <a:gd name="connsiteY4" fmla="*/ 0 h 4685336"/>
              <a:gd name="connsiteX0" fmla="*/ 0 w 12279151"/>
              <a:gd name="connsiteY0" fmla="*/ 0 h 4573823"/>
              <a:gd name="connsiteX1" fmla="*/ 12279151 w 12279151"/>
              <a:gd name="connsiteY1" fmla="*/ 3731246 h 4573823"/>
              <a:gd name="connsiteX2" fmla="*/ 12245697 w 12279151"/>
              <a:gd name="connsiteY2" fmla="*/ 4573823 h 4573823"/>
              <a:gd name="connsiteX3" fmla="*/ 30410 w 12279151"/>
              <a:gd name="connsiteY3" fmla="*/ 4557781 h 4573823"/>
              <a:gd name="connsiteX4" fmla="*/ 0 w 12279151"/>
              <a:gd name="connsiteY4" fmla="*/ 0 h 4573823"/>
              <a:gd name="connsiteX0" fmla="*/ 0 w 12346058"/>
              <a:gd name="connsiteY0" fmla="*/ 0 h 4573823"/>
              <a:gd name="connsiteX1" fmla="*/ 12346058 w 12346058"/>
              <a:gd name="connsiteY1" fmla="*/ 3541675 h 4573823"/>
              <a:gd name="connsiteX2" fmla="*/ 12245697 w 12346058"/>
              <a:gd name="connsiteY2" fmla="*/ 4573823 h 4573823"/>
              <a:gd name="connsiteX3" fmla="*/ 30410 w 12346058"/>
              <a:gd name="connsiteY3" fmla="*/ 4557781 h 4573823"/>
              <a:gd name="connsiteX4" fmla="*/ 0 w 12346058"/>
              <a:gd name="connsiteY4" fmla="*/ 0 h 4573823"/>
              <a:gd name="connsiteX0" fmla="*/ 0 w 12245697"/>
              <a:gd name="connsiteY0" fmla="*/ 0 h 4573823"/>
              <a:gd name="connsiteX1" fmla="*/ 12211379 w 12245697"/>
              <a:gd name="connsiteY1" fmla="*/ 3492056 h 4573823"/>
              <a:gd name="connsiteX2" fmla="*/ 12245697 w 12245697"/>
              <a:gd name="connsiteY2" fmla="*/ 4573823 h 4573823"/>
              <a:gd name="connsiteX3" fmla="*/ 30410 w 12245697"/>
              <a:gd name="connsiteY3" fmla="*/ 4557781 h 4573823"/>
              <a:gd name="connsiteX4" fmla="*/ 0 w 12245697"/>
              <a:gd name="connsiteY4" fmla="*/ 0 h 4573823"/>
              <a:gd name="connsiteX0" fmla="*/ 0 w 12211379"/>
              <a:gd name="connsiteY0" fmla="*/ 0 h 4557781"/>
              <a:gd name="connsiteX1" fmla="*/ 12211379 w 12211379"/>
              <a:gd name="connsiteY1" fmla="*/ 3492056 h 4557781"/>
              <a:gd name="connsiteX2" fmla="*/ 11756600 w 12211379"/>
              <a:gd name="connsiteY2" fmla="*/ 4020930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1827484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41341 h 4557781"/>
              <a:gd name="connsiteX3" fmla="*/ 30410 w 12211379"/>
              <a:gd name="connsiteY3" fmla="*/ 4557781 h 4557781"/>
              <a:gd name="connsiteX4" fmla="*/ 0 w 12211379"/>
              <a:gd name="connsiteY4" fmla="*/ 0 h 4557781"/>
              <a:gd name="connsiteX0" fmla="*/ 0 w 12221427"/>
              <a:gd name="connsiteY0" fmla="*/ 0 h 4557781"/>
              <a:gd name="connsiteX1" fmla="*/ 12221427 w 12221427"/>
              <a:gd name="connsiteY1" fmla="*/ 3502104 h 4557781"/>
              <a:gd name="connsiteX2" fmla="*/ 12210257 w 12221427"/>
              <a:gd name="connsiteY2" fmla="*/ 4541341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25696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16269 w 12221427"/>
              <a:gd name="connsiteY3" fmla="*/ 4557781 h 4557781"/>
              <a:gd name="connsiteX4" fmla="*/ 0 w 12221427"/>
              <a:gd name="connsiteY4" fmla="*/ 0 h 4557781"/>
              <a:gd name="connsiteX0" fmla="*/ 0 w 12221427"/>
              <a:gd name="connsiteY0" fmla="*/ 0 h 4562495"/>
              <a:gd name="connsiteX1" fmla="*/ 12221427 w 12221427"/>
              <a:gd name="connsiteY1" fmla="*/ 3502104 h 4562495"/>
              <a:gd name="connsiteX2" fmla="*/ 12219684 w 12221427"/>
              <a:gd name="connsiteY2" fmla="*/ 4546055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1599482 w 12221427"/>
              <a:gd name="connsiteY2" fmla="*/ 4021269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2211733 w 12221427"/>
              <a:gd name="connsiteY2" fmla="*/ 4530152 h 4562495"/>
              <a:gd name="connsiteX3" fmla="*/ 6842 w 12221427"/>
              <a:gd name="connsiteY3" fmla="*/ 4562495 h 4562495"/>
              <a:gd name="connsiteX4" fmla="*/ 0 w 12221427"/>
              <a:gd name="connsiteY4" fmla="*/ 0 h 4562495"/>
              <a:gd name="connsiteX0" fmla="*/ 33052 w 12214722"/>
              <a:gd name="connsiteY0" fmla="*/ 0 h 4546593"/>
              <a:gd name="connsiteX1" fmla="*/ 12214722 w 12214722"/>
              <a:gd name="connsiteY1" fmla="*/ 3486202 h 4546593"/>
              <a:gd name="connsiteX2" fmla="*/ 12205028 w 12214722"/>
              <a:gd name="connsiteY2" fmla="*/ 4514250 h 4546593"/>
              <a:gd name="connsiteX3" fmla="*/ 137 w 12214722"/>
              <a:gd name="connsiteY3" fmla="*/ 4546593 h 4546593"/>
              <a:gd name="connsiteX4" fmla="*/ 33052 w 12214722"/>
              <a:gd name="connsiteY4" fmla="*/ 0 h 4546593"/>
              <a:gd name="connsiteX0" fmla="*/ 25134 w 12214755"/>
              <a:gd name="connsiteY0" fmla="*/ 0 h 4538641"/>
              <a:gd name="connsiteX1" fmla="*/ 12214755 w 12214755"/>
              <a:gd name="connsiteY1" fmla="*/ 3478250 h 4538641"/>
              <a:gd name="connsiteX2" fmla="*/ 12205061 w 12214755"/>
              <a:gd name="connsiteY2" fmla="*/ 4506298 h 4538641"/>
              <a:gd name="connsiteX3" fmla="*/ 170 w 12214755"/>
              <a:gd name="connsiteY3" fmla="*/ 4538641 h 4538641"/>
              <a:gd name="connsiteX4" fmla="*/ 25134 w 12214755"/>
              <a:gd name="connsiteY4" fmla="*/ 0 h 4538641"/>
              <a:gd name="connsiteX0" fmla="*/ 9400 w 12214923"/>
              <a:gd name="connsiteY0" fmla="*/ 0 h 4530690"/>
              <a:gd name="connsiteX1" fmla="*/ 12214923 w 12214923"/>
              <a:gd name="connsiteY1" fmla="*/ 3470299 h 4530690"/>
              <a:gd name="connsiteX2" fmla="*/ 12205229 w 12214923"/>
              <a:gd name="connsiteY2" fmla="*/ 4498347 h 4530690"/>
              <a:gd name="connsiteX3" fmla="*/ 338 w 12214923"/>
              <a:gd name="connsiteY3" fmla="*/ 4530690 h 4530690"/>
              <a:gd name="connsiteX4" fmla="*/ 9400 w 12214923"/>
              <a:gd name="connsiteY4" fmla="*/ 0 h 4530690"/>
              <a:gd name="connsiteX0" fmla="*/ 0 w 12205523"/>
              <a:gd name="connsiteY0" fmla="*/ 0 h 4498347"/>
              <a:gd name="connsiteX1" fmla="*/ 12205523 w 12205523"/>
              <a:gd name="connsiteY1" fmla="*/ 3470299 h 4498347"/>
              <a:gd name="connsiteX2" fmla="*/ 12195829 w 12205523"/>
              <a:gd name="connsiteY2" fmla="*/ 4498347 h 4498347"/>
              <a:gd name="connsiteX3" fmla="*/ 285136 w 12205523"/>
              <a:gd name="connsiteY3" fmla="*/ 4268297 h 4498347"/>
              <a:gd name="connsiteX4" fmla="*/ 0 w 12205523"/>
              <a:gd name="connsiteY4" fmla="*/ 0 h 4498347"/>
              <a:gd name="connsiteX0" fmla="*/ 0 w 12205523"/>
              <a:gd name="connsiteY0" fmla="*/ 0 h 4506836"/>
              <a:gd name="connsiteX1" fmla="*/ 12205523 w 12205523"/>
              <a:gd name="connsiteY1" fmla="*/ 3470299 h 4506836"/>
              <a:gd name="connsiteX2" fmla="*/ 12195829 w 12205523"/>
              <a:gd name="connsiteY2" fmla="*/ 4498347 h 4506836"/>
              <a:gd name="connsiteX3" fmla="*/ 6841 w 12205523"/>
              <a:gd name="connsiteY3" fmla="*/ 4506836 h 4506836"/>
              <a:gd name="connsiteX4" fmla="*/ 0 w 12205523"/>
              <a:gd name="connsiteY4" fmla="*/ 0 h 4506836"/>
              <a:gd name="connsiteX0" fmla="*/ 0 w 12205523"/>
              <a:gd name="connsiteY0" fmla="*/ 0 h 4511047"/>
              <a:gd name="connsiteX1" fmla="*/ 12205523 w 12205523"/>
              <a:gd name="connsiteY1" fmla="*/ 3470299 h 4511047"/>
              <a:gd name="connsiteX2" fmla="*/ 12202179 w 12205523"/>
              <a:gd name="connsiteY2" fmla="*/ 4511047 h 4511047"/>
              <a:gd name="connsiteX3" fmla="*/ 6841 w 12205523"/>
              <a:gd name="connsiteY3" fmla="*/ 4506836 h 4511047"/>
              <a:gd name="connsiteX4" fmla="*/ 0 w 12205523"/>
              <a:gd name="connsiteY4" fmla="*/ 0 h 4511047"/>
              <a:gd name="connsiteX0" fmla="*/ 0 w 12216156"/>
              <a:gd name="connsiteY0" fmla="*/ 0 h 3958154"/>
              <a:gd name="connsiteX1" fmla="*/ 12216156 w 12216156"/>
              <a:gd name="connsiteY1" fmla="*/ 2917406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332614 h 3979419"/>
              <a:gd name="connsiteX2" fmla="*/ 12212812 w 12216156"/>
              <a:gd name="connsiteY2" fmla="*/ 3979419 h 3979419"/>
              <a:gd name="connsiteX3" fmla="*/ 17474 w 12216156"/>
              <a:gd name="connsiteY3" fmla="*/ 3975208 h 3979419"/>
              <a:gd name="connsiteX4" fmla="*/ 0 w 12216156"/>
              <a:gd name="connsiteY4" fmla="*/ 0 h 397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156" h="3979419">
                <a:moveTo>
                  <a:pt x="0" y="0"/>
                </a:moveTo>
                <a:lnTo>
                  <a:pt x="12216156" y="2332614"/>
                </a:lnTo>
                <a:cubicBezTo>
                  <a:pt x="12212925" y="2675297"/>
                  <a:pt x="12216043" y="3636736"/>
                  <a:pt x="12212812" y="3979419"/>
                </a:cubicBezTo>
                <a:lnTo>
                  <a:pt x="17474" y="3975208"/>
                </a:lnTo>
                <a:cubicBezTo>
                  <a:pt x="14772" y="2220294"/>
                  <a:pt x="2702" y="1754914"/>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9" name="Title 1"/>
          <p:cNvSpPr>
            <a:spLocks noGrp="1"/>
          </p:cNvSpPr>
          <p:nvPr>
            <p:ph type="ctrTitle" hasCustomPrompt="1"/>
          </p:nvPr>
        </p:nvSpPr>
        <p:spPr>
          <a:xfrm>
            <a:off x="307663" y="3785082"/>
            <a:ext cx="4527320" cy="738664"/>
          </a:xfrm>
          <a:prstGeom prst="rect">
            <a:avLst/>
          </a:prstGeom>
        </p:spPr>
        <p:txBody>
          <a:bodyPr vert="horz" lIns="0" tIns="0" rIns="0" bIns="0" anchor="ctr" anchorCtr="0">
            <a:noAutofit/>
          </a:bodyPr>
          <a:lstStyle>
            <a:lvl1pPr algn="l">
              <a:lnSpc>
                <a:spcPct val="100000"/>
              </a:lnSpc>
              <a:defRPr sz="4000" b="1" i="0">
                <a:solidFill>
                  <a:srgbClr val="9091B3"/>
                </a:solidFill>
                <a:latin typeface="Arial Black" charset="0"/>
                <a:ea typeface="Arial Black" charset="0"/>
                <a:cs typeface="Arial Black" charset="0"/>
              </a:defRPr>
            </a:lvl1pPr>
          </a:lstStyle>
          <a:p>
            <a:r>
              <a:rPr lang="en-US"/>
              <a:t>UKAEA</a:t>
            </a:r>
          </a:p>
        </p:txBody>
      </p:sp>
      <p:sp>
        <p:nvSpPr>
          <p:cNvPr id="16" name="Subtitle 2"/>
          <p:cNvSpPr>
            <a:spLocks noGrp="1"/>
          </p:cNvSpPr>
          <p:nvPr>
            <p:ph type="subTitle" idx="1" hasCustomPrompt="1"/>
          </p:nvPr>
        </p:nvSpPr>
        <p:spPr>
          <a:xfrm>
            <a:off x="307662" y="4594103"/>
            <a:ext cx="8734738" cy="1287122"/>
          </a:xfrm>
        </p:spPr>
        <p:txBody>
          <a:bodyPr lIns="0" tIns="0" rIns="0" bIns="0" anchor="ctr" anchorCtr="0">
            <a:normAutofit/>
          </a:bodyPr>
          <a:lstStyle>
            <a:lvl1pPr marL="0" indent="0" algn="l">
              <a:lnSpc>
                <a:spcPct val="100000"/>
              </a:lnSpc>
              <a:spcBef>
                <a:spcPts val="0"/>
              </a:spcBef>
              <a:buNone/>
              <a:defRPr sz="4800" b="1" i="0">
                <a:solidFill>
                  <a:schemeClr val="bg1"/>
                </a:solidFill>
                <a:latin typeface="Arial Black" charset="0"/>
                <a:ea typeface="Arial Black" charset="0"/>
                <a:cs typeface="Arial Black"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title</a:t>
            </a:r>
          </a:p>
        </p:txBody>
      </p:sp>
      <p:sp>
        <p:nvSpPr>
          <p:cNvPr id="17" name="Text Placeholder 12"/>
          <p:cNvSpPr>
            <a:spLocks noGrp="1"/>
          </p:cNvSpPr>
          <p:nvPr>
            <p:ph type="body" sz="quarter" idx="14" hasCustomPrompt="1"/>
          </p:nvPr>
        </p:nvSpPr>
        <p:spPr>
          <a:xfrm>
            <a:off x="307714" y="6050503"/>
            <a:ext cx="7324725" cy="588486"/>
          </a:xfrm>
        </p:spPr>
        <p:txBody>
          <a:bodyPr lIns="0" tIns="0" rIns="0" bIns="0">
            <a:normAutofit/>
          </a:bodyPr>
          <a:lstStyle>
            <a:lvl1pPr>
              <a:defRPr sz="2000" b="1" i="0" baseline="0">
                <a:solidFill>
                  <a:srgbClr val="9091B3"/>
                </a:solidFill>
                <a:latin typeface="Arial Black" charset="0"/>
                <a:ea typeface="Arial Black" charset="0"/>
                <a:cs typeface="Arial Black" charset="0"/>
              </a:defRPr>
            </a:lvl1pPr>
          </a:lstStyle>
          <a:p>
            <a:pPr lvl="0"/>
            <a:r>
              <a:rPr lang="en-US"/>
              <a:t>Click to add text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image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441264-3313-9B47-B87B-70DE9C28B821}"/>
              </a:ext>
            </a:extLst>
          </p:cNvPr>
          <p:cNvPicPr>
            <a:picLocks noChangeAspect="1"/>
          </p:cNvPicPr>
          <p:nvPr userDrawn="1"/>
        </p:nvPicPr>
        <p:blipFill>
          <a:blip r:embed="rId2"/>
          <a:stretch>
            <a:fillRect/>
          </a:stretch>
        </p:blipFill>
        <p:spPr>
          <a:xfrm>
            <a:off x="-20444" y="-12653"/>
            <a:ext cx="12236577" cy="5368423"/>
          </a:xfrm>
          <a:prstGeom prst="rect">
            <a:avLst/>
          </a:prstGeom>
        </p:spPr>
      </p:pic>
      <p:sp>
        <p:nvSpPr>
          <p:cNvPr id="10" name="Freeform 9"/>
          <p:cNvSpPr/>
          <p:nvPr userDrawn="1"/>
        </p:nvSpPr>
        <p:spPr>
          <a:xfrm>
            <a:off x="-18930" y="2886832"/>
            <a:ext cx="12216157" cy="3979419"/>
          </a:xfrm>
          <a:custGeom>
            <a:avLst/>
            <a:gdLst>
              <a:gd name="connsiteX0" fmla="*/ 0 w 12260826"/>
              <a:gd name="connsiteY0" fmla="*/ 0 h 5270090"/>
              <a:gd name="connsiteX1" fmla="*/ 12260826 w 12260826"/>
              <a:gd name="connsiteY1" fmla="*/ 4817806 h 5270090"/>
              <a:gd name="connsiteX2" fmla="*/ 12260826 w 12260826"/>
              <a:gd name="connsiteY2" fmla="*/ 5270090 h 5270090"/>
              <a:gd name="connsiteX3" fmla="*/ 29497 w 12260826"/>
              <a:gd name="connsiteY3" fmla="*/ 5270090 h 5270090"/>
              <a:gd name="connsiteX4" fmla="*/ 0 w 12260826"/>
              <a:gd name="connsiteY4" fmla="*/ 0 h 5270090"/>
              <a:gd name="connsiteX0" fmla="*/ 7935 w 12231329"/>
              <a:gd name="connsiteY0" fmla="*/ 0 h 5254048"/>
              <a:gd name="connsiteX1" fmla="*/ 12231329 w 12231329"/>
              <a:gd name="connsiteY1" fmla="*/ 4801764 h 5254048"/>
              <a:gd name="connsiteX2" fmla="*/ 12231329 w 12231329"/>
              <a:gd name="connsiteY2" fmla="*/ 5254048 h 5254048"/>
              <a:gd name="connsiteX3" fmla="*/ 0 w 12231329"/>
              <a:gd name="connsiteY3" fmla="*/ 5254048 h 5254048"/>
              <a:gd name="connsiteX4" fmla="*/ 7935 w 12231329"/>
              <a:gd name="connsiteY4" fmla="*/ 0 h 5254048"/>
              <a:gd name="connsiteX0" fmla="*/ 0 w 12223394"/>
              <a:gd name="connsiteY0" fmla="*/ 0 h 5259395"/>
              <a:gd name="connsiteX1" fmla="*/ 12223394 w 12223394"/>
              <a:gd name="connsiteY1" fmla="*/ 4801764 h 5259395"/>
              <a:gd name="connsiteX2" fmla="*/ 12223394 w 12223394"/>
              <a:gd name="connsiteY2" fmla="*/ 5254048 h 5259395"/>
              <a:gd name="connsiteX3" fmla="*/ 72276 w 12223394"/>
              <a:gd name="connsiteY3" fmla="*/ 5259395 h 5259395"/>
              <a:gd name="connsiteX4" fmla="*/ 0 w 12223394"/>
              <a:gd name="connsiteY4" fmla="*/ 0 h 5259395"/>
              <a:gd name="connsiteX0" fmla="*/ 0 w 12223394"/>
              <a:gd name="connsiteY0" fmla="*/ 0 h 5264743"/>
              <a:gd name="connsiteX1" fmla="*/ 12223394 w 12223394"/>
              <a:gd name="connsiteY1" fmla="*/ 4801764 h 5264743"/>
              <a:gd name="connsiteX2" fmla="*/ 12223394 w 12223394"/>
              <a:gd name="connsiteY2" fmla="*/ 5254048 h 5264743"/>
              <a:gd name="connsiteX3" fmla="*/ 8107 w 12223394"/>
              <a:gd name="connsiteY3" fmla="*/ 5264743 h 5264743"/>
              <a:gd name="connsiteX4" fmla="*/ 0 w 12223394"/>
              <a:gd name="connsiteY4" fmla="*/ 0 h 5264743"/>
              <a:gd name="connsiteX0" fmla="*/ 0 w 12223394"/>
              <a:gd name="connsiteY0" fmla="*/ 0 h 5254048"/>
              <a:gd name="connsiteX1" fmla="*/ 12223394 w 12223394"/>
              <a:gd name="connsiteY1" fmla="*/ 4801764 h 5254048"/>
              <a:gd name="connsiteX2" fmla="*/ 12223394 w 12223394"/>
              <a:gd name="connsiteY2" fmla="*/ 5254048 h 5254048"/>
              <a:gd name="connsiteX3" fmla="*/ 8107 w 12223394"/>
              <a:gd name="connsiteY3" fmla="*/ 5238006 h 5254048"/>
              <a:gd name="connsiteX4" fmla="*/ 0 w 12223394"/>
              <a:gd name="connsiteY4" fmla="*/ 0 h 5254048"/>
              <a:gd name="connsiteX0" fmla="*/ 0 w 12223394"/>
              <a:gd name="connsiteY0" fmla="*/ 0 h 4841452"/>
              <a:gd name="connsiteX1" fmla="*/ 12223394 w 12223394"/>
              <a:gd name="connsiteY1" fmla="*/ 4389168 h 4841452"/>
              <a:gd name="connsiteX2" fmla="*/ 12223394 w 12223394"/>
              <a:gd name="connsiteY2" fmla="*/ 4841452 h 4841452"/>
              <a:gd name="connsiteX3" fmla="*/ 8107 w 12223394"/>
              <a:gd name="connsiteY3" fmla="*/ 4825410 h 4841452"/>
              <a:gd name="connsiteX4" fmla="*/ 0 w 12223394"/>
              <a:gd name="connsiteY4" fmla="*/ 0 h 4841452"/>
              <a:gd name="connsiteX0" fmla="*/ 3585 w 12215828"/>
              <a:gd name="connsiteY0" fmla="*/ 0 h 4629579"/>
              <a:gd name="connsiteX1" fmla="*/ 12215828 w 12215828"/>
              <a:gd name="connsiteY1" fmla="*/ 4177295 h 4629579"/>
              <a:gd name="connsiteX2" fmla="*/ 12215828 w 12215828"/>
              <a:gd name="connsiteY2" fmla="*/ 4629579 h 4629579"/>
              <a:gd name="connsiteX3" fmla="*/ 541 w 12215828"/>
              <a:gd name="connsiteY3" fmla="*/ 4613537 h 4629579"/>
              <a:gd name="connsiteX4" fmla="*/ 3585 w 12215828"/>
              <a:gd name="connsiteY4" fmla="*/ 0 h 4629579"/>
              <a:gd name="connsiteX0" fmla="*/ 3585 w 12215828"/>
              <a:gd name="connsiteY0" fmla="*/ 0 h 4685336"/>
              <a:gd name="connsiteX1" fmla="*/ 12215828 w 12215828"/>
              <a:gd name="connsiteY1" fmla="*/ 4233052 h 4685336"/>
              <a:gd name="connsiteX2" fmla="*/ 12215828 w 12215828"/>
              <a:gd name="connsiteY2" fmla="*/ 4685336 h 4685336"/>
              <a:gd name="connsiteX3" fmla="*/ 541 w 12215828"/>
              <a:gd name="connsiteY3" fmla="*/ 4669294 h 4685336"/>
              <a:gd name="connsiteX4" fmla="*/ 3585 w 12215828"/>
              <a:gd name="connsiteY4" fmla="*/ 0 h 4685336"/>
              <a:gd name="connsiteX0" fmla="*/ 3585 w 12249282"/>
              <a:gd name="connsiteY0" fmla="*/ 0 h 4685336"/>
              <a:gd name="connsiteX1" fmla="*/ 12249282 w 12249282"/>
              <a:gd name="connsiteY1" fmla="*/ 3842759 h 4685336"/>
              <a:gd name="connsiteX2" fmla="*/ 12215828 w 12249282"/>
              <a:gd name="connsiteY2" fmla="*/ 4685336 h 4685336"/>
              <a:gd name="connsiteX3" fmla="*/ 541 w 12249282"/>
              <a:gd name="connsiteY3" fmla="*/ 4669294 h 4685336"/>
              <a:gd name="connsiteX4" fmla="*/ 3585 w 12249282"/>
              <a:gd name="connsiteY4" fmla="*/ 0 h 4685336"/>
              <a:gd name="connsiteX0" fmla="*/ 0 w 12279151"/>
              <a:gd name="connsiteY0" fmla="*/ 0 h 4573823"/>
              <a:gd name="connsiteX1" fmla="*/ 12279151 w 12279151"/>
              <a:gd name="connsiteY1" fmla="*/ 3731246 h 4573823"/>
              <a:gd name="connsiteX2" fmla="*/ 12245697 w 12279151"/>
              <a:gd name="connsiteY2" fmla="*/ 4573823 h 4573823"/>
              <a:gd name="connsiteX3" fmla="*/ 30410 w 12279151"/>
              <a:gd name="connsiteY3" fmla="*/ 4557781 h 4573823"/>
              <a:gd name="connsiteX4" fmla="*/ 0 w 12279151"/>
              <a:gd name="connsiteY4" fmla="*/ 0 h 4573823"/>
              <a:gd name="connsiteX0" fmla="*/ 0 w 12346058"/>
              <a:gd name="connsiteY0" fmla="*/ 0 h 4573823"/>
              <a:gd name="connsiteX1" fmla="*/ 12346058 w 12346058"/>
              <a:gd name="connsiteY1" fmla="*/ 3541675 h 4573823"/>
              <a:gd name="connsiteX2" fmla="*/ 12245697 w 12346058"/>
              <a:gd name="connsiteY2" fmla="*/ 4573823 h 4573823"/>
              <a:gd name="connsiteX3" fmla="*/ 30410 w 12346058"/>
              <a:gd name="connsiteY3" fmla="*/ 4557781 h 4573823"/>
              <a:gd name="connsiteX4" fmla="*/ 0 w 12346058"/>
              <a:gd name="connsiteY4" fmla="*/ 0 h 4573823"/>
              <a:gd name="connsiteX0" fmla="*/ 0 w 12245697"/>
              <a:gd name="connsiteY0" fmla="*/ 0 h 4573823"/>
              <a:gd name="connsiteX1" fmla="*/ 12211379 w 12245697"/>
              <a:gd name="connsiteY1" fmla="*/ 3492056 h 4573823"/>
              <a:gd name="connsiteX2" fmla="*/ 12245697 w 12245697"/>
              <a:gd name="connsiteY2" fmla="*/ 4573823 h 4573823"/>
              <a:gd name="connsiteX3" fmla="*/ 30410 w 12245697"/>
              <a:gd name="connsiteY3" fmla="*/ 4557781 h 4573823"/>
              <a:gd name="connsiteX4" fmla="*/ 0 w 12245697"/>
              <a:gd name="connsiteY4" fmla="*/ 0 h 4573823"/>
              <a:gd name="connsiteX0" fmla="*/ 0 w 12211379"/>
              <a:gd name="connsiteY0" fmla="*/ 0 h 4557781"/>
              <a:gd name="connsiteX1" fmla="*/ 12211379 w 12211379"/>
              <a:gd name="connsiteY1" fmla="*/ 3492056 h 4557781"/>
              <a:gd name="connsiteX2" fmla="*/ 11756600 w 12211379"/>
              <a:gd name="connsiteY2" fmla="*/ 4020930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1827484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41341 h 4557781"/>
              <a:gd name="connsiteX3" fmla="*/ 30410 w 12211379"/>
              <a:gd name="connsiteY3" fmla="*/ 4557781 h 4557781"/>
              <a:gd name="connsiteX4" fmla="*/ 0 w 12211379"/>
              <a:gd name="connsiteY4" fmla="*/ 0 h 4557781"/>
              <a:gd name="connsiteX0" fmla="*/ 0 w 12221427"/>
              <a:gd name="connsiteY0" fmla="*/ 0 h 4557781"/>
              <a:gd name="connsiteX1" fmla="*/ 12221427 w 12221427"/>
              <a:gd name="connsiteY1" fmla="*/ 3502104 h 4557781"/>
              <a:gd name="connsiteX2" fmla="*/ 12210257 w 12221427"/>
              <a:gd name="connsiteY2" fmla="*/ 4541341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25696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16269 w 12221427"/>
              <a:gd name="connsiteY3" fmla="*/ 4557781 h 4557781"/>
              <a:gd name="connsiteX4" fmla="*/ 0 w 12221427"/>
              <a:gd name="connsiteY4" fmla="*/ 0 h 4557781"/>
              <a:gd name="connsiteX0" fmla="*/ 0 w 12221427"/>
              <a:gd name="connsiteY0" fmla="*/ 0 h 4562495"/>
              <a:gd name="connsiteX1" fmla="*/ 12221427 w 12221427"/>
              <a:gd name="connsiteY1" fmla="*/ 3502104 h 4562495"/>
              <a:gd name="connsiteX2" fmla="*/ 12219684 w 12221427"/>
              <a:gd name="connsiteY2" fmla="*/ 4546055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1599482 w 12221427"/>
              <a:gd name="connsiteY2" fmla="*/ 4021269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2211733 w 12221427"/>
              <a:gd name="connsiteY2" fmla="*/ 4530152 h 4562495"/>
              <a:gd name="connsiteX3" fmla="*/ 6842 w 12221427"/>
              <a:gd name="connsiteY3" fmla="*/ 4562495 h 4562495"/>
              <a:gd name="connsiteX4" fmla="*/ 0 w 12221427"/>
              <a:gd name="connsiteY4" fmla="*/ 0 h 4562495"/>
              <a:gd name="connsiteX0" fmla="*/ 33052 w 12214722"/>
              <a:gd name="connsiteY0" fmla="*/ 0 h 4546593"/>
              <a:gd name="connsiteX1" fmla="*/ 12214722 w 12214722"/>
              <a:gd name="connsiteY1" fmla="*/ 3486202 h 4546593"/>
              <a:gd name="connsiteX2" fmla="*/ 12205028 w 12214722"/>
              <a:gd name="connsiteY2" fmla="*/ 4514250 h 4546593"/>
              <a:gd name="connsiteX3" fmla="*/ 137 w 12214722"/>
              <a:gd name="connsiteY3" fmla="*/ 4546593 h 4546593"/>
              <a:gd name="connsiteX4" fmla="*/ 33052 w 12214722"/>
              <a:gd name="connsiteY4" fmla="*/ 0 h 4546593"/>
              <a:gd name="connsiteX0" fmla="*/ 25134 w 12214755"/>
              <a:gd name="connsiteY0" fmla="*/ 0 h 4538641"/>
              <a:gd name="connsiteX1" fmla="*/ 12214755 w 12214755"/>
              <a:gd name="connsiteY1" fmla="*/ 3478250 h 4538641"/>
              <a:gd name="connsiteX2" fmla="*/ 12205061 w 12214755"/>
              <a:gd name="connsiteY2" fmla="*/ 4506298 h 4538641"/>
              <a:gd name="connsiteX3" fmla="*/ 170 w 12214755"/>
              <a:gd name="connsiteY3" fmla="*/ 4538641 h 4538641"/>
              <a:gd name="connsiteX4" fmla="*/ 25134 w 12214755"/>
              <a:gd name="connsiteY4" fmla="*/ 0 h 4538641"/>
              <a:gd name="connsiteX0" fmla="*/ 9400 w 12214923"/>
              <a:gd name="connsiteY0" fmla="*/ 0 h 4530690"/>
              <a:gd name="connsiteX1" fmla="*/ 12214923 w 12214923"/>
              <a:gd name="connsiteY1" fmla="*/ 3470299 h 4530690"/>
              <a:gd name="connsiteX2" fmla="*/ 12205229 w 12214923"/>
              <a:gd name="connsiteY2" fmla="*/ 4498347 h 4530690"/>
              <a:gd name="connsiteX3" fmla="*/ 338 w 12214923"/>
              <a:gd name="connsiteY3" fmla="*/ 4530690 h 4530690"/>
              <a:gd name="connsiteX4" fmla="*/ 9400 w 12214923"/>
              <a:gd name="connsiteY4" fmla="*/ 0 h 4530690"/>
              <a:gd name="connsiteX0" fmla="*/ 0 w 12205523"/>
              <a:gd name="connsiteY0" fmla="*/ 0 h 4498347"/>
              <a:gd name="connsiteX1" fmla="*/ 12205523 w 12205523"/>
              <a:gd name="connsiteY1" fmla="*/ 3470299 h 4498347"/>
              <a:gd name="connsiteX2" fmla="*/ 12195829 w 12205523"/>
              <a:gd name="connsiteY2" fmla="*/ 4498347 h 4498347"/>
              <a:gd name="connsiteX3" fmla="*/ 285136 w 12205523"/>
              <a:gd name="connsiteY3" fmla="*/ 4268297 h 4498347"/>
              <a:gd name="connsiteX4" fmla="*/ 0 w 12205523"/>
              <a:gd name="connsiteY4" fmla="*/ 0 h 4498347"/>
              <a:gd name="connsiteX0" fmla="*/ 0 w 12205523"/>
              <a:gd name="connsiteY0" fmla="*/ 0 h 4506836"/>
              <a:gd name="connsiteX1" fmla="*/ 12205523 w 12205523"/>
              <a:gd name="connsiteY1" fmla="*/ 3470299 h 4506836"/>
              <a:gd name="connsiteX2" fmla="*/ 12195829 w 12205523"/>
              <a:gd name="connsiteY2" fmla="*/ 4498347 h 4506836"/>
              <a:gd name="connsiteX3" fmla="*/ 6841 w 12205523"/>
              <a:gd name="connsiteY3" fmla="*/ 4506836 h 4506836"/>
              <a:gd name="connsiteX4" fmla="*/ 0 w 12205523"/>
              <a:gd name="connsiteY4" fmla="*/ 0 h 4506836"/>
              <a:gd name="connsiteX0" fmla="*/ 0 w 12205523"/>
              <a:gd name="connsiteY0" fmla="*/ 0 h 4511047"/>
              <a:gd name="connsiteX1" fmla="*/ 12205523 w 12205523"/>
              <a:gd name="connsiteY1" fmla="*/ 3470299 h 4511047"/>
              <a:gd name="connsiteX2" fmla="*/ 12202179 w 12205523"/>
              <a:gd name="connsiteY2" fmla="*/ 4511047 h 4511047"/>
              <a:gd name="connsiteX3" fmla="*/ 6841 w 12205523"/>
              <a:gd name="connsiteY3" fmla="*/ 4506836 h 4511047"/>
              <a:gd name="connsiteX4" fmla="*/ 0 w 12205523"/>
              <a:gd name="connsiteY4" fmla="*/ 0 h 4511047"/>
              <a:gd name="connsiteX0" fmla="*/ 0 w 12216156"/>
              <a:gd name="connsiteY0" fmla="*/ 0 h 3958154"/>
              <a:gd name="connsiteX1" fmla="*/ 12216156 w 12216156"/>
              <a:gd name="connsiteY1" fmla="*/ 2917406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332614 h 3979419"/>
              <a:gd name="connsiteX2" fmla="*/ 12212812 w 12216156"/>
              <a:gd name="connsiteY2" fmla="*/ 3979419 h 3979419"/>
              <a:gd name="connsiteX3" fmla="*/ 17474 w 12216156"/>
              <a:gd name="connsiteY3" fmla="*/ 3975208 h 3979419"/>
              <a:gd name="connsiteX4" fmla="*/ 0 w 12216156"/>
              <a:gd name="connsiteY4" fmla="*/ 0 h 397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156" h="3979419">
                <a:moveTo>
                  <a:pt x="0" y="0"/>
                </a:moveTo>
                <a:lnTo>
                  <a:pt x="12216156" y="2332614"/>
                </a:lnTo>
                <a:cubicBezTo>
                  <a:pt x="12212925" y="2675297"/>
                  <a:pt x="12216043" y="3636736"/>
                  <a:pt x="12212812" y="3979419"/>
                </a:cubicBezTo>
                <a:lnTo>
                  <a:pt x="17474" y="3975208"/>
                </a:lnTo>
                <a:cubicBezTo>
                  <a:pt x="14772" y="2220294"/>
                  <a:pt x="2702" y="1754914"/>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9" name="Title 1"/>
          <p:cNvSpPr>
            <a:spLocks noGrp="1"/>
          </p:cNvSpPr>
          <p:nvPr>
            <p:ph type="ctrTitle" hasCustomPrompt="1"/>
          </p:nvPr>
        </p:nvSpPr>
        <p:spPr>
          <a:xfrm>
            <a:off x="307663" y="3785082"/>
            <a:ext cx="4527320" cy="738664"/>
          </a:xfrm>
          <a:prstGeom prst="rect">
            <a:avLst/>
          </a:prstGeom>
        </p:spPr>
        <p:txBody>
          <a:bodyPr vert="horz" lIns="0" tIns="0" rIns="0" bIns="0" anchor="ctr" anchorCtr="0">
            <a:noAutofit/>
          </a:bodyPr>
          <a:lstStyle>
            <a:lvl1pPr algn="l">
              <a:lnSpc>
                <a:spcPct val="100000"/>
              </a:lnSpc>
              <a:defRPr sz="4000" b="1" i="0">
                <a:solidFill>
                  <a:srgbClr val="9091B3"/>
                </a:solidFill>
                <a:latin typeface="Arial Black" charset="0"/>
                <a:ea typeface="Arial Black" charset="0"/>
                <a:cs typeface="Arial Black" charset="0"/>
              </a:defRPr>
            </a:lvl1pPr>
          </a:lstStyle>
          <a:p>
            <a:r>
              <a:rPr lang="en-US"/>
              <a:t>UKAEA</a:t>
            </a:r>
          </a:p>
        </p:txBody>
      </p:sp>
      <p:sp>
        <p:nvSpPr>
          <p:cNvPr id="17" name="Subtitle 2"/>
          <p:cNvSpPr>
            <a:spLocks noGrp="1"/>
          </p:cNvSpPr>
          <p:nvPr>
            <p:ph type="subTitle" idx="1" hasCustomPrompt="1"/>
          </p:nvPr>
        </p:nvSpPr>
        <p:spPr>
          <a:xfrm>
            <a:off x="307662" y="4594103"/>
            <a:ext cx="8734738" cy="1287122"/>
          </a:xfrm>
        </p:spPr>
        <p:txBody>
          <a:bodyPr lIns="0" tIns="0" rIns="0" bIns="0" anchor="ctr" anchorCtr="0">
            <a:normAutofit/>
          </a:bodyPr>
          <a:lstStyle>
            <a:lvl1pPr marL="0" indent="0" algn="l">
              <a:lnSpc>
                <a:spcPct val="100000"/>
              </a:lnSpc>
              <a:spcBef>
                <a:spcPts val="0"/>
              </a:spcBef>
              <a:buNone/>
              <a:defRPr sz="4800" b="1" i="0">
                <a:solidFill>
                  <a:schemeClr val="bg1"/>
                </a:solidFill>
                <a:latin typeface="Arial Black" charset="0"/>
                <a:ea typeface="Arial Black" charset="0"/>
                <a:cs typeface="Arial Black"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title</a:t>
            </a:r>
          </a:p>
        </p:txBody>
      </p:sp>
      <p:sp>
        <p:nvSpPr>
          <p:cNvPr id="18" name="Text Placeholder 12"/>
          <p:cNvSpPr>
            <a:spLocks noGrp="1"/>
          </p:cNvSpPr>
          <p:nvPr>
            <p:ph type="body" sz="quarter" idx="14" hasCustomPrompt="1"/>
          </p:nvPr>
        </p:nvSpPr>
        <p:spPr>
          <a:xfrm>
            <a:off x="307714" y="6050503"/>
            <a:ext cx="7324725" cy="588486"/>
          </a:xfrm>
        </p:spPr>
        <p:txBody>
          <a:bodyPr lIns="0" tIns="0" rIns="0" bIns="0">
            <a:normAutofit/>
          </a:bodyPr>
          <a:lstStyle>
            <a:lvl1pPr>
              <a:defRPr sz="2000" b="1" i="0" baseline="0">
                <a:solidFill>
                  <a:srgbClr val="9091B3"/>
                </a:solidFill>
                <a:latin typeface="Arial Black" charset="0"/>
                <a:ea typeface="Arial Black" charset="0"/>
                <a:cs typeface="Arial Black" charset="0"/>
              </a:defRPr>
            </a:lvl1pPr>
          </a:lstStyle>
          <a:p>
            <a:pPr lvl="0"/>
            <a:r>
              <a:rPr lang="en-US"/>
              <a:t>Click to add text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image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3430B-242D-C74B-B8F9-B32BD16FE8FF}"/>
              </a:ext>
            </a:extLst>
          </p:cNvPr>
          <p:cNvPicPr>
            <a:picLocks noChangeAspect="1"/>
          </p:cNvPicPr>
          <p:nvPr userDrawn="1"/>
        </p:nvPicPr>
        <p:blipFill>
          <a:blip r:embed="rId2"/>
          <a:stretch>
            <a:fillRect/>
          </a:stretch>
        </p:blipFill>
        <p:spPr>
          <a:xfrm>
            <a:off x="-17748" y="-12652"/>
            <a:ext cx="12214975" cy="5316172"/>
          </a:xfrm>
          <a:prstGeom prst="rect">
            <a:avLst/>
          </a:prstGeom>
        </p:spPr>
      </p:pic>
      <p:sp>
        <p:nvSpPr>
          <p:cNvPr id="10" name="Freeform 9"/>
          <p:cNvSpPr/>
          <p:nvPr userDrawn="1"/>
        </p:nvSpPr>
        <p:spPr>
          <a:xfrm>
            <a:off x="-18930" y="2886832"/>
            <a:ext cx="12216157" cy="3979419"/>
          </a:xfrm>
          <a:custGeom>
            <a:avLst/>
            <a:gdLst>
              <a:gd name="connsiteX0" fmla="*/ 0 w 12260826"/>
              <a:gd name="connsiteY0" fmla="*/ 0 h 5270090"/>
              <a:gd name="connsiteX1" fmla="*/ 12260826 w 12260826"/>
              <a:gd name="connsiteY1" fmla="*/ 4817806 h 5270090"/>
              <a:gd name="connsiteX2" fmla="*/ 12260826 w 12260826"/>
              <a:gd name="connsiteY2" fmla="*/ 5270090 h 5270090"/>
              <a:gd name="connsiteX3" fmla="*/ 29497 w 12260826"/>
              <a:gd name="connsiteY3" fmla="*/ 5270090 h 5270090"/>
              <a:gd name="connsiteX4" fmla="*/ 0 w 12260826"/>
              <a:gd name="connsiteY4" fmla="*/ 0 h 5270090"/>
              <a:gd name="connsiteX0" fmla="*/ 7935 w 12231329"/>
              <a:gd name="connsiteY0" fmla="*/ 0 h 5254048"/>
              <a:gd name="connsiteX1" fmla="*/ 12231329 w 12231329"/>
              <a:gd name="connsiteY1" fmla="*/ 4801764 h 5254048"/>
              <a:gd name="connsiteX2" fmla="*/ 12231329 w 12231329"/>
              <a:gd name="connsiteY2" fmla="*/ 5254048 h 5254048"/>
              <a:gd name="connsiteX3" fmla="*/ 0 w 12231329"/>
              <a:gd name="connsiteY3" fmla="*/ 5254048 h 5254048"/>
              <a:gd name="connsiteX4" fmla="*/ 7935 w 12231329"/>
              <a:gd name="connsiteY4" fmla="*/ 0 h 5254048"/>
              <a:gd name="connsiteX0" fmla="*/ 0 w 12223394"/>
              <a:gd name="connsiteY0" fmla="*/ 0 h 5259395"/>
              <a:gd name="connsiteX1" fmla="*/ 12223394 w 12223394"/>
              <a:gd name="connsiteY1" fmla="*/ 4801764 h 5259395"/>
              <a:gd name="connsiteX2" fmla="*/ 12223394 w 12223394"/>
              <a:gd name="connsiteY2" fmla="*/ 5254048 h 5259395"/>
              <a:gd name="connsiteX3" fmla="*/ 72276 w 12223394"/>
              <a:gd name="connsiteY3" fmla="*/ 5259395 h 5259395"/>
              <a:gd name="connsiteX4" fmla="*/ 0 w 12223394"/>
              <a:gd name="connsiteY4" fmla="*/ 0 h 5259395"/>
              <a:gd name="connsiteX0" fmla="*/ 0 w 12223394"/>
              <a:gd name="connsiteY0" fmla="*/ 0 h 5264743"/>
              <a:gd name="connsiteX1" fmla="*/ 12223394 w 12223394"/>
              <a:gd name="connsiteY1" fmla="*/ 4801764 h 5264743"/>
              <a:gd name="connsiteX2" fmla="*/ 12223394 w 12223394"/>
              <a:gd name="connsiteY2" fmla="*/ 5254048 h 5264743"/>
              <a:gd name="connsiteX3" fmla="*/ 8107 w 12223394"/>
              <a:gd name="connsiteY3" fmla="*/ 5264743 h 5264743"/>
              <a:gd name="connsiteX4" fmla="*/ 0 w 12223394"/>
              <a:gd name="connsiteY4" fmla="*/ 0 h 5264743"/>
              <a:gd name="connsiteX0" fmla="*/ 0 w 12223394"/>
              <a:gd name="connsiteY0" fmla="*/ 0 h 5254048"/>
              <a:gd name="connsiteX1" fmla="*/ 12223394 w 12223394"/>
              <a:gd name="connsiteY1" fmla="*/ 4801764 h 5254048"/>
              <a:gd name="connsiteX2" fmla="*/ 12223394 w 12223394"/>
              <a:gd name="connsiteY2" fmla="*/ 5254048 h 5254048"/>
              <a:gd name="connsiteX3" fmla="*/ 8107 w 12223394"/>
              <a:gd name="connsiteY3" fmla="*/ 5238006 h 5254048"/>
              <a:gd name="connsiteX4" fmla="*/ 0 w 12223394"/>
              <a:gd name="connsiteY4" fmla="*/ 0 h 5254048"/>
              <a:gd name="connsiteX0" fmla="*/ 0 w 12223394"/>
              <a:gd name="connsiteY0" fmla="*/ 0 h 4841452"/>
              <a:gd name="connsiteX1" fmla="*/ 12223394 w 12223394"/>
              <a:gd name="connsiteY1" fmla="*/ 4389168 h 4841452"/>
              <a:gd name="connsiteX2" fmla="*/ 12223394 w 12223394"/>
              <a:gd name="connsiteY2" fmla="*/ 4841452 h 4841452"/>
              <a:gd name="connsiteX3" fmla="*/ 8107 w 12223394"/>
              <a:gd name="connsiteY3" fmla="*/ 4825410 h 4841452"/>
              <a:gd name="connsiteX4" fmla="*/ 0 w 12223394"/>
              <a:gd name="connsiteY4" fmla="*/ 0 h 4841452"/>
              <a:gd name="connsiteX0" fmla="*/ 3585 w 12215828"/>
              <a:gd name="connsiteY0" fmla="*/ 0 h 4629579"/>
              <a:gd name="connsiteX1" fmla="*/ 12215828 w 12215828"/>
              <a:gd name="connsiteY1" fmla="*/ 4177295 h 4629579"/>
              <a:gd name="connsiteX2" fmla="*/ 12215828 w 12215828"/>
              <a:gd name="connsiteY2" fmla="*/ 4629579 h 4629579"/>
              <a:gd name="connsiteX3" fmla="*/ 541 w 12215828"/>
              <a:gd name="connsiteY3" fmla="*/ 4613537 h 4629579"/>
              <a:gd name="connsiteX4" fmla="*/ 3585 w 12215828"/>
              <a:gd name="connsiteY4" fmla="*/ 0 h 4629579"/>
              <a:gd name="connsiteX0" fmla="*/ 3585 w 12215828"/>
              <a:gd name="connsiteY0" fmla="*/ 0 h 4685336"/>
              <a:gd name="connsiteX1" fmla="*/ 12215828 w 12215828"/>
              <a:gd name="connsiteY1" fmla="*/ 4233052 h 4685336"/>
              <a:gd name="connsiteX2" fmla="*/ 12215828 w 12215828"/>
              <a:gd name="connsiteY2" fmla="*/ 4685336 h 4685336"/>
              <a:gd name="connsiteX3" fmla="*/ 541 w 12215828"/>
              <a:gd name="connsiteY3" fmla="*/ 4669294 h 4685336"/>
              <a:gd name="connsiteX4" fmla="*/ 3585 w 12215828"/>
              <a:gd name="connsiteY4" fmla="*/ 0 h 4685336"/>
              <a:gd name="connsiteX0" fmla="*/ 3585 w 12249282"/>
              <a:gd name="connsiteY0" fmla="*/ 0 h 4685336"/>
              <a:gd name="connsiteX1" fmla="*/ 12249282 w 12249282"/>
              <a:gd name="connsiteY1" fmla="*/ 3842759 h 4685336"/>
              <a:gd name="connsiteX2" fmla="*/ 12215828 w 12249282"/>
              <a:gd name="connsiteY2" fmla="*/ 4685336 h 4685336"/>
              <a:gd name="connsiteX3" fmla="*/ 541 w 12249282"/>
              <a:gd name="connsiteY3" fmla="*/ 4669294 h 4685336"/>
              <a:gd name="connsiteX4" fmla="*/ 3585 w 12249282"/>
              <a:gd name="connsiteY4" fmla="*/ 0 h 4685336"/>
              <a:gd name="connsiteX0" fmla="*/ 0 w 12279151"/>
              <a:gd name="connsiteY0" fmla="*/ 0 h 4573823"/>
              <a:gd name="connsiteX1" fmla="*/ 12279151 w 12279151"/>
              <a:gd name="connsiteY1" fmla="*/ 3731246 h 4573823"/>
              <a:gd name="connsiteX2" fmla="*/ 12245697 w 12279151"/>
              <a:gd name="connsiteY2" fmla="*/ 4573823 h 4573823"/>
              <a:gd name="connsiteX3" fmla="*/ 30410 w 12279151"/>
              <a:gd name="connsiteY3" fmla="*/ 4557781 h 4573823"/>
              <a:gd name="connsiteX4" fmla="*/ 0 w 12279151"/>
              <a:gd name="connsiteY4" fmla="*/ 0 h 4573823"/>
              <a:gd name="connsiteX0" fmla="*/ 0 w 12346058"/>
              <a:gd name="connsiteY0" fmla="*/ 0 h 4573823"/>
              <a:gd name="connsiteX1" fmla="*/ 12346058 w 12346058"/>
              <a:gd name="connsiteY1" fmla="*/ 3541675 h 4573823"/>
              <a:gd name="connsiteX2" fmla="*/ 12245697 w 12346058"/>
              <a:gd name="connsiteY2" fmla="*/ 4573823 h 4573823"/>
              <a:gd name="connsiteX3" fmla="*/ 30410 w 12346058"/>
              <a:gd name="connsiteY3" fmla="*/ 4557781 h 4573823"/>
              <a:gd name="connsiteX4" fmla="*/ 0 w 12346058"/>
              <a:gd name="connsiteY4" fmla="*/ 0 h 4573823"/>
              <a:gd name="connsiteX0" fmla="*/ 0 w 12245697"/>
              <a:gd name="connsiteY0" fmla="*/ 0 h 4573823"/>
              <a:gd name="connsiteX1" fmla="*/ 12211379 w 12245697"/>
              <a:gd name="connsiteY1" fmla="*/ 3492056 h 4573823"/>
              <a:gd name="connsiteX2" fmla="*/ 12245697 w 12245697"/>
              <a:gd name="connsiteY2" fmla="*/ 4573823 h 4573823"/>
              <a:gd name="connsiteX3" fmla="*/ 30410 w 12245697"/>
              <a:gd name="connsiteY3" fmla="*/ 4557781 h 4573823"/>
              <a:gd name="connsiteX4" fmla="*/ 0 w 12245697"/>
              <a:gd name="connsiteY4" fmla="*/ 0 h 4573823"/>
              <a:gd name="connsiteX0" fmla="*/ 0 w 12211379"/>
              <a:gd name="connsiteY0" fmla="*/ 0 h 4557781"/>
              <a:gd name="connsiteX1" fmla="*/ 12211379 w 12211379"/>
              <a:gd name="connsiteY1" fmla="*/ 3492056 h 4557781"/>
              <a:gd name="connsiteX2" fmla="*/ 11756600 w 12211379"/>
              <a:gd name="connsiteY2" fmla="*/ 4020930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1827484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41341 h 4557781"/>
              <a:gd name="connsiteX3" fmla="*/ 30410 w 12211379"/>
              <a:gd name="connsiteY3" fmla="*/ 4557781 h 4557781"/>
              <a:gd name="connsiteX4" fmla="*/ 0 w 12211379"/>
              <a:gd name="connsiteY4" fmla="*/ 0 h 4557781"/>
              <a:gd name="connsiteX0" fmla="*/ 0 w 12221427"/>
              <a:gd name="connsiteY0" fmla="*/ 0 h 4557781"/>
              <a:gd name="connsiteX1" fmla="*/ 12221427 w 12221427"/>
              <a:gd name="connsiteY1" fmla="*/ 3502104 h 4557781"/>
              <a:gd name="connsiteX2" fmla="*/ 12210257 w 12221427"/>
              <a:gd name="connsiteY2" fmla="*/ 4541341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25696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16269 w 12221427"/>
              <a:gd name="connsiteY3" fmla="*/ 4557781 h 4557781"/>
              <a:gd name="connsiteX4" fmla="*/ 0 w 12221427"/>
              <a:gd name="connsiteY4" fmla="*/ 0 h 4557781"/>
              <a:gd name="connsiteX0" fmla="*/ 0 w 12221427"/>
              <a:gd name="connsiteY0" fmla="*/ 0 h 4562495"/>
              <a:gd name="connsiteX1" fmla="*/ 12221427 w 12221427"/>
              <a:gd name="connsiteY1" fmla="*/ 3502104 h 4562495"/>
              <a:gd name="connsiteX2" fmla="*/ 12219684 w 12221427"/>
              <a:gd name="connsiteY2" fmla="*/ 4546055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1599482 w 12221427"/>
              <a:gd name="connsiteY2" fmla="*/ 4021269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2211733 w 12221427"/>
              <a:gd name="connsiteY2" fmla="*/ 4530152 h 4562495"/>
              <a:gd name="connsiteX3" fmla="*/ 6842 w 12221427"/>
              <a:gd name="connsiteY3" fmla="*/ 4562495 h 4562495"/>
              <a:gd name="connsiteX4" fmla="*/ 0 w 12221427"/>
              <a:gd name="connsiteY4" fmla="*/ 0 h 4562495"/>
              <a:gd name="connsiteX0" fmla="*/ 33052 w 12214722"/>
              <a:gd name="connsiteY0" fmla="*/ 0 h 4546593"/>
              <a:gd name="connsiteX1" fmla="*/ 12214722 w 12214722"/>
              <a:gd name="connsiteY1" fmla="*/ 3486202 h 4546593"/>
              <a:gd name="connsiteX2" fmla="*/ 12205028 w 12214722"/>
              <a:gd name="connsiteY2" fmla="*/ 4514250 h 4546593"/>
              <a:gd name="connsiteX3" fmla="*/ 137 w 12214722"/>
              <a:gd name="connsiteY3" fmla="*/ 4546593 h 4546593"/>
              <a:gd name="connsiteX4" fmla="*/ 33052 w 12214722"/>
              <a:gd name="connsiteY4" fmla="*/ 0 h 4546593"/>
              <a:gd name="connsiteX0" fmla="*/ 25134 w 12214755"/>
              <a:gd name="connsiteY0" fmla="*/ 0 h 4538641"/>
              <a:gd name="connsiteX1" fmla="*/ 12214755 w 12214755"/>
              <a:gd name="connsiteY1" fmla="*/ 3478250 h 4538641"/>
              <a:gd name="connsiteX2" fmla="*/ 12205061 w 12214755"/>
              <a:gd name="connsiteY2" fmla="*/ 4506298 h 4538641"/>
              <a:gd name="connsiteX3" fmla="*/ 170 w 12214755"/>
              <a:gd name="connsiteY3" fmla="*/ 4538641 h 4538641"/>
              <a:gd name="connsiteX4" fmla="*/ 25134 w 12214755"/>
              <a:gd name="connsiteY4" fmla="*/ 0 h 4538641"/>
              <a:gd name="connsiteX0" fmla="*/ 9400 w 12214923"/>
              <a:gd name="connsiteY0" fmla="*/ 0 h 4530690"/>
              <a:gd name="connsiteX1" fmla="*/ 12214923 w 12214923"/>
              <a:gd name="connsiteY1" fmla="*/ 3470299 h 4530690"/>
              <a:gd name="connsiteX2" fmla="*/ 12205229 w 12214923"/>
              <a:gd name="connsiteY2" fmla="*/ 4498347 h 4530690"/>
              <a:gd name="connsiteX3" fmla="*/ 338 w 12214923"/>
              <a:gd name="connsiteY3" fmla="*/ 4530690 h 4530690"/>
              <a:gd name="connsiteX4" fmla="*/ 9400 w 12214923"/>
              <a:gd name="connsiteY4" fmla="*/ 0 h 4530690"/>
              <a:gd name="connsiteX0" fmla="*/ 0 w 12205523"/>
              <a:gd name="connsiteY0" fmla="*/ 0 h 4498347"/>
              <a:gd name="connsiteX1" fmla="*/ 12205523 w 12205523"/>
              <a:gd name="connsiteY1" fmla="*/ 3470299 h 4498347"/>
              <a:gd name="connsiteX2" fmla="*/ 12195829 w 12205523"/>
              <a:gd name="connsiteY2" fmla="*/ 4498347 h 4498347"/>
              <a:gd name="connsiteX3" fmla="*/ 285136 w 12205523"/>
              <a:gd name="connsiteY3" fmla="*/ 4268297 h 4498347"/>
              <a:gd name="connsiteX4" fmla="*/ 0 w 12205523"/>
              <a:gd name="connsiteY4" fmla="*/ 0 h 4498347"/>
              <a:gd name="connsiteX0" fmla="*/ 0 w 12205523"/>
              <a:gd name="connsiteY0" fmla="*/ 0 h 4506836"/>
              <a:gd name="connsiteX1" fmla="*/ 12205523 w 12205523"/>
              <a:gd name="connsiteY1" fmla="*/ 3470299 h 4506836"/>
              <a:gd name="connsiteX2" fmla="*/ 12195829 w 12205523"/>
              <a:gd name="connsiteY2" fmla="*/ 4498347 h 4506836"/>
              <a:gd name="connsiteX3" fmla="*/ 6841 w 12205523"/>
              <a:gd name="connsiteY3" fmla="*/ 4506836 h 4506836"/>
              <a:gd name="connsiteX4" fmla="*/ 0 w 12205523"/>
              <a:gd name="connsiteY4" fmla="*/ 0 h 4506836"/>
              <a:gd name="connsiteX0" fmla="*/ 0 w 12205523"/>
              <a:gd name="connsiteY0" fmla="*/ 0 h 4511047"/>
              <a:gd name="connsiteX1" fmla="*/ 12205523 w 12205523"/>
              <a:gd name="connsiteY1" fmla="*/ 3470299 h 4511047"/>
              <a:gd name="connsiteX2" fmla="*/ 12202179 w 12205523"/>
              <a:gd name="connsiteY2" fmla="*/ 4511047 h 4511047"/>
              <a:gd name="connsiteX3" fmla="*/ 6841 w 12205523"/>
              <a:gd name="connsiteY3" fmla="*/ 4506836 h 4511047"/>
              <a:gd name="connsiteX4" fmla="*/ 0 w 12205523"/>
              <a:gd name="connsiteY4" fmla="*/ 0 h 4511047"/>
              <a:gd name="connsiteX0" fmla="*/ 0 w 12216156"/>
              <a:gd name="connsiteY0" fmla="*/ 0 h 3958154"/>
              <a:gd name="connsiteX1" fmla="*/ 12216156 w 12216156"/>
              <a:gd name="connsiteY1" fmla="*/ 2917406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332614 h 3979419"/>
              <a:gd name="connsiteX2" fmla="*/ 12212812 w 12216156"/>
              <a:gd name="connsiteY2" fmla="*/ 3979419 h 3979419"/>
              <a:gd name="connsiteX3" fmla="*/ 17474 w 12216156"/>
              <a:gd name="connsiteY3" fmla="*/ 3975208 h 3979419"/>
              <a:gd name="connsiteX4" fmla="*/ 0 w 12216156"/>
              <a:gd name="connsiteY4" fmla="*/ 0 h 397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156" h="3979419">
                <a:moveTo>
                  <a:pt x="0" y="0"/>
                </a:moveTo>
                <a:lnTo>
                  <a:pt x="12216156" y="2332614"/>
                </a:lnTo>
                <a:cubicBezTo>
                  <a:pt x="12212925" y="2675297"/>
                  <a:pt x="12216043" y="3636736"/>
                  <a:pt x="12212812" y="3979419"/>
                </a:cubicBezTo>
                <a:lnTo>
                  <a:pt x="17474" y="3975208"/>
                </a:lnTo>
                <a:cubicBezTo>
                  <a:pt x="14772" y="2220294"/>
                  <a:pt x="2702" y="1754914"/>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9" name="Title 1"/>
          <p:cNvSpPr>
            <a:spLocks noGrp="1"/>
          </p:cNvSpPr>
          <p:nvPr>
            <p:ph type="ctrTitle" hasCustomPrompt="1"/>
          </p:nvPr>
        </p:nvSpPr>
        <p:spPr>
          <a:xfrm>
            <a:off x="307663" y="3785082"/>
            <a:ext cx="4527320" cy="738664"/>
          </a:xfrm>
          <a:prstGeom prst="rect">
            <a:avLst/>
          </a:prstGeom>
        </p:spPr>
        <p:txBody>
          <a:bodyPr vert="horz" lIns="0" tIns="0" rIns="0" bIns="0" anchor="ctr" anchorCtr="0">
            <a:noAutofit/>
          </a:bodyPr>
          <a:lstStyle>
            <a:lvl1pPr algn="l">
              <a:lnSpc>
                <a:spcPct val="100000"/>
              </a:lnSpc>
              <a:defRPr sz="4000" b="1" i="0">
                <a:solidFill>
                  <a:srgbClr val="9091B3"/>
                </a:solidFill>
                <a:latin typeface="Arial Black" charset="0"/>
                <a:ea typeface="Arial Black" charset="0"/>
                <a:cs typeface="Arial Black" charset="0"/>
              </a:defRPr>
            </a:lvl1pPr>
          </a:lstStyle>
          <a:p>
            <a:r>
              <a:rPr lang="en-US"/>
              <a:t>UKAEA</a:t>
            </a:r>
          </a:p>
        </p:txBody>
      </p:sp>
      <p:sp>
        <p:nvSpPr>
          <p:cNvPr id="17" name="Subtitle 2"/>
          <p:cNvSpPr>
            <a:spLocks noGrp="1"/>
          </p:cNvSpPr>
          <p:nvPr>
            <p:ph type="subTitle" idx="1" hasCustomPrompt="1"/>
          </p:nvPr>
        </p:nvSpPr>
        <p:spPr>
          <a:xfrm>
            <a:off x="307662" y="4594103"/>
            <a:ext cx="8734738" cy="1287122"/>
          </a:xfrm>
        </p:spPr>
        <p:txBody>
          <a:bodyPr lIns="0" tIns="0" rIns="0" bIns="0" anchor="ctr" anchorCtr="0">
            <a:normAutofit/>
          </a:bodyPr>
          <a:lstStyle>
            <a:lvl1pPr marL="0" indent="0" algn="l">
              <a:lnSpc>
                <a:spcPct val="100000"/>
              </a:lnSpc>
              <a:spcBef>
                <a:spcPts val="0"/>
              </a:spcBef>
              <a:buNone/>
              <a:defRPr sz="4800" b="1" i="0">
                <a:solidFill>
                  <a:schemeClr val="bg1"/>
                </a:solidFill>
                <a:latin typeface="Arial Black" charset="0"/>
                <a:ea typeface="Arial Black" charset="0"/>
                <a:cs typeface="Arial Black"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title</a:t>
            </a:r>
          </a:p>
        </p:txBody>
      </p:sp>
      <p:sp>
        <p:nvSpPr>
          <p:cNvPr id="18" name="Text Placeholder 12"/>
          <p:cNvSpPr>
            <a:spLocks noGrp="1"/>
          </p:cNvSpPr>
          <p:nvPr>
            <p:ph type="body" sz="quarter" idx="14" hasCustomPrompt="1"/>
          </p:nvPr>
        </p:nvSpPr>
        <p:spPr>
          <a:xfrm>
            <a:off x="307714" y="6050503"/>
            <a:ext cx="7324725" cy="588486"/>
          </a:xfrm>
        </p:spPr>
        <p:txBody>
          <a:bodyPr lIns="0" tIns="0" rIns="0" bIns="0">
            <a:normAutofit/>
          </a:bodyPr>
          <a:lstStyle>
            <a:lvl1pPr>
              <a:defRPr sz="2000" b="1" i="0" baseline="0">
                <a:solidFill>
                  <a:srgbClr val="9091B3"/>
                </a:solidFill>
                <a:latin typeface="Arial Black" charset="0"/>
                <a:ea typeface="Arial Black" charset="0"/>
                <a:cs typeface="Arial Black" charset="0"/>
              </a:defRPr>
            </a:lvl1pPr>
          </a:lstStyle>
          <a:p>
            <a:pPr lvl="0"/>
            <a:r>
              <a:rPr lang="en-US"/>
              <a:t>Click to add text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image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13090-AD91-9E4E-A26F-8BC4969B062E}"/>
              </a:ext>
            </a:extLst>
          </p:cNvPr>
          <p:cNvPicPr>
            <a:picLocks noChangeAspect="1"/>
          </p:cNvPicPr>
          <p:nvPr userDrawn="1"/>
        </p:nvPicPr>
        <p:blipFill>
          <a:blip r:embed="rId2"/>
          <a:stretch>
            <a:fillRect/>
          </a:stretch>
        </p:blipFill>
        <p:spPr>
          <a:xfrm>
            <a:off x="-16038" y="-12653"/>
            <a:ext cx="12213265" cy="5307463"/>
          </a:xfrm>
          <a:prstGeom prst="rect">
            <a:avLst/>
          </a:prstGeom>
        </p:spPr>
      </p:pic>
      <p:sp>
        <p:nvSpPr>
          <p:cNvPr id="10" name="Freeform 9"/>
          <p:cNvSpPr/>
          <p:nvPr userDrawn="1"/>
        </p:nvSpPr>
        <p:spPr>
          <a:xfrm>
            <a:off x="-18930" y="2886832"/>
            <a:ext cx="12216157" cy="3979419"/>
          </a:xfrm>
          <a:custGeom>
            <a:avLst/>
            <a:gdLst>
              <a:gd name="connsiteX0" fmla="*/ 0 w 12260826"/>
              <a:gd name="connsiteY0" fmla="*/ 0 h 5270090"/>
              <a:gd name="connsiteX1" fmla="*/ 12260826 w 12260826"/>
              <a:gd name="connsiteY1" fmla="*/ 4817806 h 5270090"/>
              <a:gd name="connsiteX2" fmla="*/ 12260826 w 12260826"/>
              <a:gd name="connsiteY2" fmla="*/ 5270090 h 5270090"/>
              <a:gd name="connsiteX3" fmla="*/ 29497 w 12260826"/>
              <a:gd name="connsiteY3" fmla="*/ 5270090 h 5270090"/>
              <a:gd name="connsiteX4" fmla="*/ 0 w 12260826"/>
              <a:gd name="connsiteY4" fmla="*/ 0 h 5270090"/>
              <a:gd name="connsiteX0" fmla="*/ 7935 w 12231329"/>
              <a:gd name="connsiteY0" fmla="*/ 0 h 5254048"/>
              <a:gd name="connsiteX1" fmla="*/ 12231329 w 12231329"/>
              <a:gd name="connsiteY1" fmla="*/ 4801764 h 5254048"/>
              <a:gd name="connsiteX2" fmla="*/ 12231329 w 12231329"/>
              <a:gd name="connsiteY2" fmla="*/ 5254048 h 5254048"/>
              <a:gd name="connsiteX3" fmla="*/ 0 w 12231329"/>
              <a:gd name="connsiteY3" fmla="*/ 5254048 h 5254048"/>
              <a:gd name="connsiteX4" fmla="*/ 7935 w 12231329"/>
              <a:gd name="connsiteY4" fmla="*/ 0 h 5254048"/>
              <a:gd name="connsiteX0" fmla="*/ 0 w 12223394"/>
              <a:gd name="connsiteY0" fmla="*/ 0 h 5259395"/>
              <a:gd name="connsiteX1" fmla="*/ 12223394 w 12223394"/>
              <a:gd name="connsiteY1" fmla="*/ 4801764 h 5259395"/>
              <a:gd name="connsiteX2" fmla="*/ 12223394 w 12223394"/>
              <a:gd name="connsiteY2" fmla="*/ 5254048 h 5259395"/>
              <a:gd name="connsiteX3" fmla="*/ 72276 w 12223394"/>
              <a:gd name="connsiteY3" fmla="*/ 5259395 h 5259395"/>
              <a:gd name="connsiteX4" fmla="*/ 0 w 12223394"/>
              <a:gd name="connsiteY4" fmla="*/ 0 h 5259395"/>
              <a:gd name="connsiteX0" fmla="*/ 0 w 12223394"/>
              <a:gd name="connsiteY0" fmla="*/ 0 h 5264743"/>
              <a:gd name="connsiteX1" fmla="*/ 12223394 w 12223394"/>
              <a:gd name="connsiteY1" fmla="*/ 4801764 h 5264743"/>
              <a:gd name="connsiteX2" fmla="*/ 12223394 w 12223394"/>
              <a:gd name="connsiteY2" fmla="*/ 5254048 h 5264743"/>
              <a:gd name="connsiteX3" fmla="*/ 8107 w 12223394"/>
              <a:gd name="connsiteY3" fmla="*/ 5264743 h 5264743"/>
              <a:gd name="connsiteX4" fmla="*/ 0 w 12223394"/>
              <a:gd name="connsiteY4" fmla="*/ 0 h 5264743"/>
              <a:gd name="connsiteX0" fmla="*/ 0 w 12223394"/>
              <a:gd name="connsiteY0" fmla="*/ 0 h 5254048"/>
              <a:gd name="connsiteX1" fmla="*/ 12223394 w 12223394"/>
              <a:gd name="connsiteY1" fmla="*/ 4801764 h 5254048"/>
              <a:gd name="connsiteX2" fmla="*/ 12223394 w 12223394"/>
              <a:gd name="connsiteY2" fmla="*/ 5254048 h 5254048"/>
              <a:gd name="connsiteX3" fmla="*/ 8107 w 12223394"/>
              <a:gd name="connsiteY3" fmla="*/ 5238006 h 5254048"/>
              <a:gd name="connsiteX4" fmla="*/ 0 w 12223394"/>
              <a:gd name="connsiteY4" fmla="*/ 0 h 5254048"/>
              <a:gd name="connsiteX0" fmla="*/ 0 w 12223394"/>
              <a:gd name="connsiteY0" fmla="*/ 0 h 4841452"/>
              <a:gd name="connsiteX1" fmla="*/ 12223394 w 12223394"/>
              <a:gd name="connsiteY1" fmla="*/ 4389168 h 4841452"/>
              <a:gd name="connsiteX2" fmla="*/ 12223394 w 12223394"/>
              <a:gd name="connsiteY2" fmla="*/ 4841452 h 4841452"/>
              <a:gd name="connsiteX3" fmla="*/ 8107 w 12223394"/>
              <a:gd name="connsiteY3" fmla="*/ 4825410 h 4841452"/>
              <a:gd name="connsiteX4" fmla="*/ 0 w 12223394"/>
              <a:gd name="connsiteY4" fmla="*/ 0 h 4841452"/>
              <a:gd name="connsiteX0" fmla="*/ 3585 w 12215828"/>
              <a:gd name="connsiteY0" fmla="*/ 0 h 4629579"/>
              <a:gd name="connsiteX1" fmla="*/ 12215828 w 12215828"/>
              <a:gd name="connsiteY1" fmla="*/ 4177295 h 4629579"/>
              <a:gd name="connsiteX2" fmla="*/ 12215828 w 12215828"/>
              <a:gd name="connsiteY2" fmla="*/ 4629579 h 4629579"/>
              <a:gd name="connsiteX3" fmla="*/ 541 w 12215828"/>
              <a:gd name="connsiteY3" fmla="*/ 4613537 h 4629579"/>
              <a:gd name="connsiteX4" fmla="*/ 3585 w 12215828"/>
              <a:gd name="connsiteY4" fmla="*/ 0 h 4629579"/>
              <a:gd name="connsiteX0" fmla="*/ 3585 w 12215828"/>
              <a:gd name="connsiteY0" fmla="*/ 0 h 4685336"/>
              <a:gd name="connsiteX1" fmla="*/ 12215828 w 12215828"/>
              <a:gd name="connsiteY1" fmla="*/ 4233052 h 4685336"/>
              <a:gd name="connsiteX2" fmla="*/ 12215828 w 12215828"/>
              <a:gd name="connsiteY2" fmla="*/ 4685336 h 4685336"/>
              <a:gd name="connsiteX3" fmla="*/ 541 w 12215828"/>
              <a:gd name="connsiteY3" fmla="*/ 4669294 h 4685336"/>
              <a:gd name="connsiteX4" fmla="*/ 3585 w 12215828"/>
              <a:gd name="connsiteY4" fmla="*/ 0 h 4685336"/>
              <a:gd name="connsiteX0" fmla="*/ 3585 w 12249282"/>
              <a:gd name="connsiteY0" fmla="*/ 0 h 4685336"/>
              <a:gd name="connsiteX1" fmla="*/ 12249282 w 12249282"/>
              <a:gd name="connsiteY1" fmla="*/ 3842759 h 4685336"/>
              <a:gd name="connsiteX2" fmla="*/ 12215828 w 12249282"/>
              <a:gd name="connsiteY2" fmla="*/ 4685336 h 4685336"/>
              <a:gd name="connsiteX3" fmla="*/ 541 w 12249282"/>
              <a:gd name="connsiteY3" fmla="*/ 4669294 h 4685336"/>
              <a:gd name="connsiteX4" fmla="*/ 3585 w 12249282"/>
              <a:gd name="connsiteY4" fmla="*/ 0 h 4685336"/>
              <a:gd name="connsiteX0" fmla="*/ 0 w 12279151"/>
              <a:gd name="connsiteY0" fmla="*/ 0 h 4573823"/>
              <a:gd name="connsiteX1" fmla="*/ 12279151 w 12279151"/>
              <a:gd name="connsiteY1" fmla="*/ 3731246 h 4573823"/>
              <a:gd name="connsiteX2" fmla="*/ 12245697 w 12279151"/>
              <a:gd name="connsiteY2" fmla="*/ 4573823 h 4573823"/>
              <a:gd name="connsiteX3" fmla="*/ 30410 w 12279151"/>
              <a:gd name="connsiteY3" fmla="*/ 4557781 h 4573823"/>
              <a:gd name="connsiteX4" fmla="*/ 0 w 12279151"/>
              <a:gd name="connsiteY4" fmla="*/ 0 h 4573823"/>
              <a:gd name="connsiteX0" fmla="*/ 0 w 12346058"/>
              <a:gd name="connsiteY0" fmla="*/ 0 h 4573823"/>
              <a:gd name="connsiteX1" fmla="*/ 12346058 w 12346058"/>
              <a:gd name="connsiteY1" fmla="*/ 3541675 h 4573823"/>
              <a:gd name="connsiteX2" fmla="*/ 12245697 w 12346058"/>
              <a:gd name="connsiteY2" fmla="*/ 4573823 h 4573823"/>
              <a:gd name="connsiteX3" fmla="*/ 30410 w 12346058"/>
              <a:gd name="connsiteY3" fmla="*/ 4557781 h 4573823"/>
              <a:gd name="connsiteX4" fmla="*/ 0 w 12346058"/>
              <a:gd name="connsiteY4" fmla="*/ 0 h 4573823"/>
              <a:gd name="connsiteX0" fmla="*/ 0 w 12245697"/>
              <a:gd name="connsiteY0" fmla="*/ 0 h 4573823"/>
              <a:gd name="connsiteX1" fmla="*/ 12211379 w 12245697"/>
              <a:gd name="connsiteY1" fmla="*/ 3492056 h 4573823"/>
              <a:gd name="connsiteX2" fmla="*/ 12245697 w 12245697"/>
              <a:gd name="connsiteY2" fmla="*/ 4573823 h 4573823"/>
              <a:gd name="connsiteX3" fmla="*/ 30410 w 12245697"/>
              <a:gd name="connsiteY3" fmla="*/ 4557781 h 4573823"/>
              <a:gd name="connsiteX4" fmla="*/ 0 w 12245697"/>
              <a:gd name="connsiteY4" fmla="*/ 0 h 4573823"/>
              <a:gd name="connsiteX0" fmla="*/ 0 w 12211379"/>
              <a:gd name="connsiteY0" fmla="*/ 0 h 4557781"/>
              <a:gd name="connsiteX1" fmla="*/ 12211379 w 12211379"/>
              <a:gd name="connsiteY1" fmla="*/ 3492056 h 4557781"/>
              <a:gd name="connsiteX2" fmla="*/ 11756600 w 12211379"/>
              <a:gd name="connsiteY2" fmla="*/ 4020930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1827484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41341 h 4557781"/>
              <a:gd name="connsiteX3" fmla="*/ 30410 w 12211379"/>
              <a:gd name="connsiteY3" fmla="*/ 4557781 h 4557781"/>
              <a:gd name="connsiteX4" fmla="*/ 0 w 12211379"/>
              <a:gd name="connsiteY4" fmla="*/ 0 h 4557781"/>
              <a:gd name="connsiteX0" fmla="*/ 0 w 12221427"/>
              <a:gd name="connsiteY0" fmla="*/ 0 h 4557781"/>
              <a:gd name="connsiteX1" fmla="*/ 12221427 w 12221427"/>
              <a:gd name="connsiteY1" fmla="*/ 3502104 h 4557781"/>
              <a:gd name="connsiteX2" fmla="*/ 12210257 w 12221427"/>
              <a:gd name="connsiteY2" fmla="*/ 4541341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25696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16269 w 12221427"/>
              <a:gd name="connsiteY3" fmla="*/ 4557781 h 4557781"/>
              <a:gd name="connsiteX4" fmla="*/ 0 w 12221427"/>
              <a:gd name="connsiteY4" fmla="*/ 0 h 4557781"/>
              <a:gd name="connsiteX0" fmla="*/ 0 w 12221427"/>
              <a:gd name="connsiteY0" fmla="*/ 0 h 4562495"/>
              <a:gd name="connsiteX1" fmla="*/ 12221427 w 12221427"/>
              <a:gd name="connsiteY1" fmla="*/ 3502104 h 4562495"/>
              <a:gd name="connsiteX2" fmla="*/ 12219684 w 12221427"/>
              <a:gd name="connsiteY2" fmla="*/ 4546055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1599482 w 12221427"/>
              <a:gd name="connsiteY2" fmla="*/ 4021269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2211733 w 12221427"/>
              <a:gd name="connsiteY2" fmla="*/ 4530152 h 4562495"/>
              <a:gd name="connsiteX3" fmla="*/ 6842 w 12221427"/>
              <a:gd name="connsiteY3" fmla="*/ 4562495 h 4562495"/>
              <a:gd name="connsiteX4" fmla="*/ 0 w 12221427"/>
              <a:gd name="connsiteY4" fmla="*/ 0 h 4562495"/>
              <a:gd name="connsiteX0" fmla="*/ 33052 w 12214722"/>
              <a:gd name="connsiteY0" fmla="*/ 0 h 4546593"/>
              <a:gd name="connsiteX1" fmla="*/ 12214722 w 12214722"/>
              <a:gd name="connsiteY1" fmla="*/ 3486202 h 4546593"/>
              <a:gd name="connsiteX2" fmla="*/ 12205028 w 12214722"/>
              <a:gd name="connsiteY2" fmla="*/ 4514250 h 4546593"/>
              <a:gd name="connsiteX3" fmla="*/ 137 w 12214722"/>
              <a:gd name="connsiteY3" fmla="*/ 4546593 h 4546593"/>
              <a:gd name="connsiteX4" fmla="*/ 33052 w 12214722"/>
              <a:gd name="connsiteY4" fmla="*/ 0 h 4546593"/>
              <a:gd name="connsiteX0" fmla="*/ 25134 w 12214755"/>
              <a:gd name="connsiteY0" fmla="*/ 0 h 4538641"/>
              <a:gd name="connsiteX1" fmla="*/ 12214755 w 12214755"/>
              <a:gd name="connsiteY1" fmla="*/ 3478250 h 4538641"/>
              <a:gd name="connsiteX2" fmla="*/ 12205061 w 12214755"/>
              <a:gd name="connsiteY2" fmla="*/ 4506298 h 4538641"/>
              <a:gd name="connsiteX3" fmla="*/ 170 w 12214755"/>
              <a:gd name="connsiteY3" fmla="*/ 4538641 h 4538641"/>
              <a:gd name="connsiteX4" fmla="*/ 25134 w 12214755"/>
              <a:gd name="connsiteY4" fmla="*/ 0 h 4538641"/>
              <a:gd name="connsiteX0" fmla="*/ 9400 w 12214923"/>
              <a:gd name="connsiteY0" fmla="*/ 0 h 4530690"/>
              <a:gd name="connsiteX1" fmla="*/ 12214923 w 12214923"/>
              <a:gd name="connsiteY1" fmla="*/ 3470299 h 4530690"/>
              <a:gd name="connsiteX2" fmla="*/ 12205229 w 12214923"/>
              <a:gd name="connsiteY2" fmla="*/ 4498347 h 4530690"/>
              <a:gd name="connsiteX3" fmla="*/ 338 w 12214923"/>
              <a:gd name="connsiteY3" fmla="*/ 4530690 h 4530690"/>
              <a:gd name="connsiteX4" fmla="*/ 9400 w 12214923"/>
              <a:gd name="connsiteY4" fmla="*/ 0 h 4530690"/>
              <a:gd name="connsiteX0" fmla="*/ 0 w 12205523"/>
              <a:gd name="connsiteY0" fmla="*/ 0 h 4498347"/>
              <a:gd name="connsiteX1" fmla="*/ 12205523 w 12205523"/>
              <a:gd name="connsiteY1" fmla="*/ 3470299 h 4498347"/>
              <a:gd name="connsiteX2" fmla="*/ 12195829 w 12205523"/>
              <a:gd name="connsiteY2" fmla="*/ 4498347 h 4498347"/>
              <a:gd name="connsiteX3" fmla="*/ 285136 w 12205523"/>
              <a:gd name="connsiteY3" fmla="*/ 4268297 h 4498347"/>
              <a:gd name="connsiteX4" fmla="*/ 0 w 12205523"/>
              <a:gd name="connsiteY4" fmla="*/ 0 h 4498347"/>
              <a:gd name="connsiteX0" fmla="*/ 0 w 12205523"/>
              <a:gd name="connsiteY0" fmla="*/ 0 h 4506836"/>
              <a:gd name="connsiteX1" fmla="*/ 12205523 w 12205523"/>
              <a:gd name="connsiteY1" fmla="*/ 3470299 h 4506836"/>
              <a:gd name="connsiteX2" fmla="*/ 12195829 w 12205523"/>
              <a:gd name="connsiteY2" fmla="*/ 4498347 h 4506836"/>
              <a:gd name="connsiteX3" fmla="*/ 6841 w 12205523"/>
              <a:gd name="connsiteY3" fmla="*/ 4506836 h 4506836"/>
              <a:gd name="connsiteX4" fmla="*/ 0 w 12205523"/>
              <a:gd name="connsiteY4" fmla="*/ 0 h 4506836"/>
              <a:gd name="connsiteX0" fmla="*/ 0 w 12205523"/>
              <a:gd name="connsiteY0" fmla="*/ 0 h 4511047"/>
              <a:gd name="connsiteX1" fmla="*/ 12205523 w 12205523"/>
              <a:gd name="connsiteY1" fmla="*/ 3470299 h 4511047"/>
              <a:gd name="connsiteX2" fmla="*/ 12202179 w 12205523"/>
              <a:gd name="connsiteY2" fmla="*/ 4511047 h 4511047"/>
              <a:gd name="connsiteX3" fmla="*/ 6841 w 12205523"/>
              <a:gd name="connsiteY3" fmla="*/ 4506836 h 4511047"/>
              <a:gd name="connsiteX4" fmla="*/ 0 w 12205523"/>
              <a:gd name="connsiteY4" fmla="*/ 0 h 4511047"/>
              <a:gd name="connsiteX0" fmla="*/ 0 w 12216156"/>
              <a:gd name="connsiteY0" fmla="*/ 0 h 3958154"/>
              <a:gd name="connsiteX1" fmla="*/ 12216156 w 12216156"/>
              <a:gd name="connsiteY1" fmla="*/ 2917406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332614 h 3979419"/>
              <a:gd name="connsiteX2" fmla="*/ 12212812 w 12216156"/>
              <a:gd name="connsiteY2" fmla="*/ 3979419 h 3979419"/>
              <a:gd name="connsiteX3" fmla="*/ 17474 w 12216156"/>
              <a:gd name="connsiteY3" fmla="*/ 3975208 h 3979419"/>
              <a:gd name="connsiteX4" fmla="*/ 0 w 12216156"/>
              <a:gd name="connsiteY4" fmla="*/ 0 h 397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156" h="3979419">
                <a:moveTo>
                  <a:pt x="0" y="0"/>
                </a:moveTo>
                <a:lnTo>
                  <a:pt x="12216156" y="2332614"/>
                </a:lnTo>
                <a:cubicBezTo>
                  <a:pt x="12212925" y="2675297"/>
                  <a:pt x="12216043" y="3636736"/>
                  <a:pt x="12212812" y="3979419"/>
                </a:cubicBezTo>
                <a:lnTo>
                  <a:pt x="17474" y="3975208"/>
                </a:lnTo>
                <a:cubicBezTo>
                  <a:pt x="14772" y="2220294"/>
                  <a:pt x="2702" y="1754914"/>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9" name="Title 1"/>
          <p:cNvSpPr>
            <a:spLocks noGrp="1"/>
          </p:cNvSpPr>
          <p:nvPr>
            <p:ph type="ctrTitle" hasCustomPrompt="1"/>
          </p:nvPr>
        </p:nvSpPr>
        <p:spPr>
          <a:xfrm>
            <a:off x="307663" y="3785082"/>
            <a:ext cx="4527320" cy="738664"/>
          </a:xfrm>
          <a:prstGeom prst="rect">
            <a:avLst/>
          </a:prstGeom>
        </p:spPr>
        <p:txBody>
          <a:bodyPr vert="horz" lIns="0" tIns="0" rIns="0" bIns="0" anchor="ctr" anchorCtr="0">
            <a:noAutofit/>
          </a:bodyPr>
          <a:lstStyle>
            <a:lvl1pPr algn="l">
              <a:lnSpc>
                <a:spcPct val="100000"/>
              </a:lnSpc>
              <a:defRPr sz="4000" b="1" i="0">
                <a:solidFill>
                  <a:srgbClr val="9091B3"/>
                </a:solidFill>
                <a:latin typeface="Arial Black" charset="0"/>
                <a:ea typeface="Arial Black" charset="0"/>
                <a:cs typeface="Arial Black" charset="0"/>
              </a:defRPr>
            </a:lvl1pPr>
          </a:lstStyle>
          <a:p>
            <a:r>
              <a:rPr lang="en-US"/>
              <a:t>UKAEA</a:t>
            </a:r>
          </a:p>
        </p:txBody>
      </p:sp>
      <p:sp>
        <p:nvSpPr>
          <p:cNvPr id="17" name="Subtitle 2"/>
          <p:cNvSpPr>
            <a:spLocks noGrp="1"/>
          </p:cNvSpPr>
          <p:nvPr>
            <p:ph type="subTitle" idx="1" hasCustomPrompt="1"/>
          </p:nvPr>
        </p:nvSpPr>
        <p:spPr>
          <a:xfrm>
            <a:off x="307662" y="4594103"/>
            <a:ext cx="8734738" cy="1287122"/>
          </a:xfrm>
        </p:spPr>
        <p:txBody>
          <a:bodyPr lIns="0" tIns="0" rIns="0" bIns="0" anchor="ctr" anchorCtr="0">
            <a:normAutofit/>
          </a:bodyPr>
          <a:lstStyle>
            <a:lvl1pPr marL="0" indent="0" algn="l">
              <a:lnSpc>
                <a:spcPct val="100000"/>
              </a:lnSpc>
              <a:spcBef>
                <a:spcPts val="0"/>
              </a:spcBef>
              <a:buNone/>
              <a:defRPr sz="4800" b="1" i="0">
                <a:solidFill>
                  <a:schemeClr val="bg1"/>
                </a:solidFill>
                <a:latin typeface="Arial Black" charset="0"/>
                <a:ea typeface="Arial Black" charset="0"/>
                <a:cs typeface="Arial Black"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title</a:t>
            </a:r>
          </a:p>
        </p:txBody>
      </p:sp>
      <p:sp>
        <p:nvSpPr>
          <p:cNvPr id="18" name="Text Placeholder 12"/>
          <p:cNvSpPr>
            <a:spLocks noGrp="1"/>
          </p:cNvSpPr>
          <p:nvPr>
            <p:ph type="body" sz="quarter" idx="14" hasCustomPrompt="1"/>
          </p:nvPr>
        </p:nvSpPr>
        <p:spPr>
          <a:xfrm>
            <a:off x="307714" y="6050503"/>
            <a:ext cx="7324725" cy="588486"/>
          </a:xfrm>
        </p:spPr>
        <p:txBody>
          <a:bodyPr lIns="0" tIns="0" rIns="0" bIns="0">
            <a:normAutofit/>
          </a:bodyPr>
          <a:lstStyle>
            <a:lvl1pPr>
              <a:defRPr sz="2000" b="1" i="0" baseline="0">
                <a:solidFill>
                  <a:srgbClr val="9091B3"/>
                </a:solidFill>
                <a:latin typeface="Arial Black" charset="0"/>
                <a:ea typeface="Arial Black" charset="0"/>
                <a:cs typeface="Arial Black" charset="0"/>
              </a:defRPr>
            </a:lvl1pPr>
          </a:lstStyle>
          <a:p>
            <a:pPr lvl="0"/>
            <a:r>
              <a:rPr lang="en-US"/>
              <a:t>Click to add text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image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CFDBE-C74D-5A41-A781-A9C298C50465}"/>
              </a:ext>
            </a:extLst>
          </p:cNvPr>
          <p:cNvPicPr>
            <a:picLocks noChangeAspect="1"/>
          </p:cNvPicPr>
          <p:nvPr userDrawn="1"/>
        </p:nvPicPr>
        <p:blipFill>
          <a:blip r:embed="rId2"/>
          <a:stretch>
            <a:fillRect/>
          </a:stretch>
        </p:blipFill>
        <p:spPr>
          <a:xfrm>
            <a:off x="-22975" y="-12652"/>
            <a:ext cx="12214975" cy="5316172"/>
          </a:xfrm>
          <a:prstGeom prst="rect">
            <a:avLst/>
          </a:prstGeom>
        </p:spPr>
      </p:pic>
      <p:sp>
        <p:nvSpPr>
          <p:cNvPr id="10" name="Freeform 9"/>
          <p:cNvSpPr/>
          <p:nvPr userDrawn="1"/>
        </p:nvSpPr>
        <p:spPr>
          <a:xfrm>
            <a:off x="-18930" y="2886832"/>
            <a:ext cx="12216157" cy="3979419"/>
          </a:xfrm>
          <a:custGeom>
            <a:avLst/>
            <a:gdLst>
              <a:gd name="connsiteX0" fmla="*/ 0 w 12260826"/>
              <a:gd name="connsiteY0" fmla="*/ 0 h 5270090"/>
              <a:gd name="connsiteX1" fmla="*/ 12260826 w 12260826"/>
              <a:gd name="connsiteY1" fmla="*/ 4817806 h 5270090"/>
              <a:gd name="connsiteX2" fmla="*/ 12260826 w 12260826"/>
              <a:gd name="connsiteY2" fmla="*/ 5270090 h 5270090"/>
              <a:gd name="connsiteX3" fmla="*/ 29497 w 12260826"/>
              <a:gd name="connsiteY3" fmla="*/ 5270090 h 5270090"/>
              <a:gd name="connsiteX4" fmla="*/ 0 w 12260826"/>
              <a:gd name="connsiteY4" fmla="*/ 0 h 5270090"/>
              <a:gd name="connsiteX0" fmla="*/ 7935 w 12231329"/>
              <a:gd name="connsiteY0" fmla="*/ 0 h 5254048"/>
              <a:gd name="connsiteX1" fmla="*/ 12231329 w 12231329"/>
              <a:gd name="connsiteY1" fmla="*/ 4801764 h 5254048"/>
              <a:gd name="connsiteX2" fmla="*/ 12231329 w 12231329"/>
              <a:gd name="connsiteY2" fmla="*/ 5254048 h 5254048"/>
              <a:gd name="connsiteX3" fmla="*/ 0 w 12231329"/>
              <a:gd name="connsiteY3" fmla="*/ 5254048 h 5254048"/>
              <a:gd name="connsiteX4" fmla="*/ 7935 w 12231329"/>
              <a:gd name="connsiteY4" fmla="*/ 0 h 5254048"/>
              <a:gd name="connsiteX0" fmla="*/ 0 w 12223394"/>
              <a:gd name="connsiteY0" fmla="*/ 0 h 5259395"/>
              <a:gd name="connsiteX1" fmla="*/ 12223394 w 12223394"/>
              <a:gd name="connsiteY1" fmla="*/ 4801764 h 5259395"/>
              <a:gd name="connsiteX2" fmla="*/ 12223394 w 12223394"/>
              <a:gd name="connsiteY2" fmla="*/ 5254048 h 5259395"/>
              <a:gd name="connsiteX3" fmla="*/ 72276 w 12223394"/>
              <a:gd name="connsiteY3" fmla="*/ 5259395 h 5259395"/>
              <a:gd name="connsiteX4" fmla="*/ 0 w 12223394"/>
              <a:gd name="connsiteY4" fmla="*/ 0 h 5259395"/>
              <a:gd name="connsiteX0" fmla="*/ 0 w 12223394"/>
              <a:gd name="connsiteY0" fmla="*/ 0 h 5264743"/>
              <a:gd name="connsiteX1" fmla="*/ 12223394 w 12223394"/>
              <a:gd name="connsiteY1" fmla="*/ 4801764 h 5264743"/>
              <a:gd name="connsiteX2" fmla="*/ 12223394 w 12223394"/>
              <a:gd name="connsiteY2" fmla="*/ 5254048 h 5264743"/>
              <a:gd name="connsiteX3" fmla="*/ 8107 w 12223394"/>
              <a:gd name="connsiteY3" fmla="*/ 5264743 h 5264743"/>
              <a:gd name="connsiteX4" fmla="*/ 0 w 12223394"/>
              <a:gd name="connsiteY4" fmla="*/ 0 h 5264743"/>
              <a:gd name="connsiteX0" fmla="*/ 0 w 12223394"/>
              <a:gd name="connsiteY0" fmla="*/ 0 h 5254048"/>
              <a:gd name="connsiteX1" fmla="*/ 12223394 w 12223394"/>
              <a:gd name="connsiteY1" fmla="*/ 4801764 h 5254048"/>
              <a:gd name="connsiteX2" fmla="*/ 12223394 w 12223394"/>
              <a:gd name="connsiteY2" fmla="*/ 5254048 h 5254048"/>
              <a:gd name="connsiteX3" fmla="*/ 8107 w 12223394"/>
              <a:gd name="connsiteY3" fmla="*/ 5238006 h 5254048"/>
              <a:gd name="connsiteX4" fmla="*/ 0 w 12223394"/>
              <a:gd name="connsiteY4" fmla="*/ 0 h 5254048"/>
              <a:gd name="connsiteX0" fmla="*/ 0 w 12223394"/>
              <a:gd name="connsiteY0" fmla="*/ 0 h 4841452"/>
              <a:gd name="connsiteX1" fmla="*/ 12223394 w 12223394"/>
              <a:gd name="connsiteY1" fmla="*/ 4389168 h 4841452"/>
              <a:gd name="connsiteX2" fmla="*/ 12223394 w 12223394"/>
              <a:gd name="connsiteY2" fmla="*/ 4841452 h 4841452"/>
              <a:gd name="connsiteX3" fmla="*/ 8107 w 12223394"/>
              <a:gd name="connsiteY3" fmla="*/ 4825410 h 4841452"/>
              <a:gd name="connsiteX4" fmla="*/ 0 w 12223394"/>
              <a:gd name="connsiteY4" fmla="*/ 0 h 4841452"/>
              <a:gd name="connsiteX0" fmla="*/ 3585 w 12215828"/>
              <a:gd name="connsiteY0" fmla="*/ 0 h 4629579"/>
              <a:gd name="connsiteX1" fmla="*/ 12215828 w 12215828"/>
              <a:gd name="connsiteY1" fmla="*/ 4177295 h 4629579"/>
              <a:gd name="connsiteX2" fmla="*/ 12215828 w 12215828"/>
              <a:gd name="connsiteY2" fmla="*/ 4629579 h 4629579"/>
              <a:gd name="connsiteX3" fmla="*/ 541 w 12215828"/>
              <a:gd name="connsiteY3" fmla="*/ 4613537 h 4629579"/>
              <a:gd name="connsiteX4" fmla="*/ 3585 w 12215828"/>
              <a:gd name="connsiteY4" fmla="*/ 0 h 4629579"/>
              <a:gd name="connsiteX0" fmla="*/ 3585 w 12215828"/>
              <a:gd name="connsiteY0" fmla="*/ 0 h 4685336"/>
              <a:gd name="connsiteX1" fmla="*/ 12215828 w 12215828"/>
              <a:gd name="connsiteY1" fmla="*/ 4233052 h 4685336"/>
              <a:gd name="connsiteX2" fmla="*/ 12215828 w 12215828"/>
              <a:gd name="connsiteY2" fmla="*/ 4685336 h 4685336"/>
              <a:gd name="connsiteX3" fmla="*/ 541 w 12215828"/>
              <a:gd name="connsiteY3" fmla="*/ 4669294 h 4685336"/>
              <a:gd name="connsiteX4" fmla="*/ 3585 w 12215828"/>
              <a:gd name="connsiteY4" fmla="*/ 0 h 4685336"/>
              <a:gd name="connsiteX0" fmla="*/ 3585 w 12249282"/>
              <a:gd name="connsiteY0" fmla="*/ 0 h 4685336"/>
              <a:gd name="connsiteX1" fmla="*/ 12249282 w 12249282"/>
              <a:gd name="connsiteY1" fmla="*/ 3842759 h 4685336"/>
              <a:gd name="connsiteX2" fmla="*/ 12215828 w 12249282"/>
              <a:gd name="connsiteY2" fmla="*/ 4685336 h 4685336"/>
              <a:gd name="connsiteX3" fmla="*/ 541 w 12249282"/>
              <a:gd name="connsiteY3" fmla="*/ 4669294 h 4685336"/>
              <a:gd name="connsiteX4" fmla="*/ 3585 w 12249282"/>
              <a:gd name="connsiteY4" fmla="*/ 0 h 4685336"/>
              <a:gd name="connsiteX0" fmla="*/ 0 w 12279151"/>
              <a:gd name="connsiteY0" fmla="*/ 0 h 4573823"/>
              <a:gd name="connsiteX1" fmla="*/ 12279151 w 12279151"/>
              <a:gd name="connsiteY1" fmla="*/ 3731246 h 4573823"/>
              <a:gd name="connsiteX2" fmla="*/ 12245697 w 12279151"/>
              <a:gd name="connsiteY2" fmla="*/ 4573823 h 4573823"/>
              <a:gd name="connsiteX3" fmla="*/ 30410 w 12279151"/>
              <a:gd name="connsiteY3" fmla="*/ 4557781 h 4573823"/>
              <a:gd name="connsiteX4" fmla="*/ 0 w 12279151"/>
              <a:gd name="connsiteY4" fmla="*/ 0 h 4573823"/>
              <a:gd name="connsiteX0" fmla="*/ 0 w 12346058"/>
              <a:gd name="connsiteY0" fmla="*/ 0 h 4573823"/>
              <a:gd name="connsiteX1" fmla="*/ 12346058 w 12346058"/>
              <a:gd name="connsiteY1" fmla="*/ 3541675 h 4573823"/>
              <a:gd name="connsiteX2" fmla="*/ 12245697 w 12346058"/>
              <a:gd name="connsiteY2" fmla="*/ 4573823 h 4573823"/>
              <a:gd name="connsiteX3" fmla="*/ 30410 w 12346058"/>
              <a:gd name="connsiteY3" fmla="*/ 4557781 h 4573823"/>
              <a:gd name="connsiteX4" fmla="*/ 0 w 12346058"/>
              <a:gd name="connsiteY4" fmla="*/ 0 h 4573823"/>
              <a:gd name="connsiteX0" fmla="*/ 0 w 12245697"/>
              <a:gd name="connsiteY0" fmla="*/ 0 h 4573823"/>
              <a:gd name="connsiteX1" fmla="*/ 12211379 w 12245697"/>
              <a:gd name="connsiteY1" fmla="*/ 3492056 h 4573823"/>
              <a:gd name="connsiteX2" fmla="*/ 12245697 w 12245697"/>
              <a:gd name="connsiteY2" fmla="*/ 4573823 h 4573823"/>
              <a:gd name="connsiteX3" fmla="*/ 30410 w 12245697"/>
              <a:gd name="connsiteY3" fmla="*/ 4557781 h 4573823"/>
              <a:gd name="connsiteX4" fmla="*/ 0 w 12245697"/>
              <a:gd name="connsiteY4" fmla="*/ 0 h 4573823"/>
              <a:gd name="connsiteX0" fmla="*/ 0 w 12211379"/>
              <a:gd name="connsiteY0" fmla="*/ 0 h 4557781"/>
              <a:gd name="connsiteX1" fmla="*/ 12211379 w 12211379"/>
              <a:gd name="connsiteY1" fmla="*/ 3492056 h 4557781"/>
              <a:gd name="connsiteX2" fmla="*/ 11756600 w 12211379"/>
              <a:gd name="connsiteY2" fmla="*/ 4020930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1827484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41341 h 4557781"/>
              <a:gd name="connsiteX3" fmla="*/ 30410 w 12211379"/>
              <a:gd name="connsiteY3" fmla="*/ 4557781 h 4557781"/>
              <a:gd name="connsiteX4" fmla="*/ 0 w 12211379"/>
              <a:gd name="connsiteY4" fmla="*/ 0 h 4557781"/>
              <a:gd name="connsiteX0" fmla="*/ 0 w 12221427"/>
              <a:gd name="connsiteY0" fmla="*/ 0 h 4557781"/>
              <a:gd name="connsiteX1" fmla="*/ 12221427 w 12221427"/>
              <a:gd name="connsiteY1" fmla="*/ 3502104 h 4557781"/>
              <a:gd name="connsiteX2" fmla="*/ 12210257 w 12221427"/>
              <a:gd name="connsiteY2" fmla="*/ 4541341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25696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16269 w 12221427"/>
              <a:gd name="connsiteY3" fmla="*/ 4557781 h 4557781"/>
              <a:gd name="connsiteX4" fmla="*/ 0 w 12221427"/>
              <a:gd name="connsiteY4" fmla="*/ 0 h 4557781"/>
              <a:gd name="connsiteX0" fmla="*/ 0 w 12221427"/>
              <a:gd name="connsiteY0" fmla="*/ 0 h 4562495"/>
              <a:gd name="connsiteX1" fmla="*/ 12221427 w 12221427"/>
              <a:gd name="connsiteY1" fmla="*/ 3502104 h 4562495"/>
              <a:gd name="connsiteX2" fmla="*/ 12219684 w 12221427"/>
              <a:gd name="connsiteY2" fmla="*/ 4546055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1599482 w 12221427"/>
              <a:gd name="connsiteY2" fmla="*/ 4021269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2211733 w 12221427"/>
              <a:gd name="connsiteY2" fmla="*/ 4530152 h 4562495"/>
              <a:gd name="connsiteX3" fmla="*/ 6842 w 12221427"/>
              <a:gd name="connsiteY3" fmla="*/ 4562495 h 4562495"/>
              <a:gd name="connsiteX4" fmla="*/ 0 w 12221427"/>
              <a:gd name="connsiteY4" fmla="*/ 0 h 4562495"/>
              <a:gd name="connsiteX0" fmla="*/ 33052 w 12214722"/>
              <a:gd name="connsiteY0" fmla="*/ 0 h 4546593"/>
              <a:gd name="connsiteX1" fmla="*/ 12214722 w 12214722"/>
              <a:gd name="connsiteY1" fmla="*/ 3486202 h 4546593"/>
              <a:gd name="connsiteX2" fmla="*/ 12205028 w 12214722"/>
              <a:gd name="connsiteY2" fmla="*/ 4514250 h 4546593"/>
              <a:gd name="connsiteX3" fmla="*/ 137 w 12214722"/>
              <a:gd name="connsiteY3" fmla="*/ 4546593 h 4546593"/>
              <a:gd name="connsiteX4" fmla="*/ 33052 w 12214722"/>
              <a:gd name="connsiteY4" fmla="*/ 0 h 4546593"/>
              <a:gd name="connsiteX0" fmla="*/ 25134 w 12214755"/>
              <a:gd name="connsiteY0" fmla="*/ 0 h 4538641"/>
              <a:gd name="connsiteX1" fmla="*/ 12214755 w 12214755"/>
              <a:gd name="connsiteY1" fmla="*/ 3478250 h 4538641"/>
              <a:gd name="connsiteX2" fmla="*/ 12205061 w 12214755"/>
              <a:gd name="connsiteY2" fmla="*/ 4506298 h 4538641"/>
              <a:gd name="connsiteX3" fmla="*/ 170 w 12214755"/>
              <a:gd name="connsiteY3" fmla="*/ 4538641 h 4538641"/>
              <a:gd name="connsiteX4" fmla="*/ 25134 w 12214755"/>
              <a:gd name="connsiteY4" fmla="*/ 0 h 4538641"/>
              <a:gd name="connsiteX0" fmla="*/ 9400 w 12214923"/>
              <a:gd name="connsiteY0" fmla="*/ 0 h 4530690"/>
              <a:gd name="connsiteX1" fmla="*/ 12214923 w 12214923"/>
              <a:gd name="connsiteY1" fmla="*/ 3470299 h 4530690"/>
              <a:gd name="connsiteX2" fmla="*/ 12205229 w 12214923"/>
              <a:gd name="connsiteY2" fmla="*/ 4498347 h 4530690"/>
              <a:gd name="connsiteX3" fmla="*/ 338 w 12214923"/>
              <a:gd name="connsiteY3" fmla="*/ 4530690 h 4530690"/>
              <a:gd name="connsiteX4" fmla="*/ 9400 w 12214923"/>
              <a:gd name="connsiteY4" fmla="*/ 0 h 4530690"/>
              <a:gd name="connsiteX0" fmla="*/ 0 w 12205523"/>
              <a:gd name="connsiteY0" fmla="*/ 0 h 4498347"/>
              <a:gd name="connsiteX1" fmla="*/ 12205523 w 12205523"/>
              <a:gd name="connsiteY1" fmla="*/ 3470299 h 4498347"/>
              <a:gd name="connsiteX2" fmla="*/ 12195829 w 12205523"/>
              <a:gd name="connsiteY2" fmla="*/ 4498347 h 4498347"/>
              <a:gd name="connsiteX3" fmla="*/ 285136 w 12205523"/>
              <a:gd name="connsiteY3" fmla="*/ 4268297 h 4498347"/>
              <a:gd name="connsiteX4" fmla="*/ 0 w 12205523"/>
              <a:gd name="connsiteY4" fmla="*/ 0 h 4498347"/>
              <a:gd name="connsiteX0" fmla="*/ 0 w 12205523"/>
              <a:gd name="connsiteY0" fmla="*/ 0 h 4506836"/>
              <a:gd name="connsiteX1" fmla="*/ 12205523 w 12205523"/>
              <a:gd name="connsiteY1" fmla="*/ 3470299 h 4506836"/>
              <a:gd name="connsiteX2" fmla="*/ 12195829 w 12205523"/>
              <a:gd name="connsiteY2" fmla="*/ 4498347 h 4506836"/>
              <a:gd name="connsiteX3" fmla="*/ 6841 w 12205523"/>
              <a:gd name="connsiteY3" fmla="*/ 4506836 h 4506836"/>
              <a:gd name="connsiteX4" fmla="*/ 0 w 12205523"/>
              <a:gd name="connsiteY4" fmla="*/ 0 h 4506836"/>
              <a:gd name="connsiteX0" fmla="*/ 0 w 12205523"/>
              <a:gd name="connsiteY0" fmla="*/ 0 h 4511047"/>
              <a:gd name="connsiteX1" fmla="*/ 12205523 w 12205523"/>
              <a:gd name="connsiteY1" fmla="*/ 3470299 h 4511047"/>
              <a:gd name="connsiteX2" fmla="*/ 12202179 w 12205523"/>
              <a:gd name="connsiteY2" fmla="*/ 4511047 h 4511047"/>
              <a:gd name="connsiteX3" fmla="*/ 6841 w 12205523"/>
              <a:gd name="connsiteY3" fmla="*/ 4506836 h 4511047"/>
              <a:gd name="connsiteX4" fmla="*/ 0 w 12205523"/>
              <a:gd name="connsiteY4" fmla="*/ 0 h 4511047"/>
              <a:gd name="connsiteX0" fmla="*/ 0 w 12216156"/>
              <a:gd name="connsiteY0" fmla="*/ 0 h 3958154"/>
              <a:gd name="connsiteX1" fmla="*/ 12216156 w 12216156"/>
              <a:gd name="connsiteY1" fmla="*/ 2917406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332614 h 3979419"/>
              <a:gd name="connsiteX2" fmla="*/ 12212812 w 12216156"/>
              <a:gd name="connsiteY2" fmla="*/ 3979419 h 3979419"/>
              <a:gd name="connsiteX3" fmla="*/ 17474 w 12216156"/>
              <a:gd name="connsiteY3" fmla="*/ 3975208 h 3979419"/>
              <a:gd name="connsiteX4" fmla="*/ 0 w 12216156"/>
              <a:gd name="connsiteY4" fmla="*/ 0 h 397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156" h="3979419">
                <a:moveTo>
                  <a:pt x="0" y="0"/>
                </a:moveTo>
                <a:lnTo>
                  <a:pt x="12216156" y="2332614"/>
                </a:lnTo>
                <a:cubicBezTo>
                  <a:pt x="12212925" y="2675297"/>
                  <a:pt x="12216043" y="3636736"/>
                  <a:pt x="12212812" y="3979419"/>
                </a:cubicBezTo>
                <a:lnTo>
                  <a:pt x="17474" y="3975208"/>
                </a:lnTo>
                <a:cubicBezTo>
                  <a:pt x="14772" y="2220294"/>
                  <a:pt x="2702" y="1754914"/>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9" name="Title 1"/>
          <p:cNvSpPr>
            <a:spLocks noGrp="1"/>
          </p:cNvSpPr>
          <p:nvPr>
            <p:ph type="ctrTitle" hasCustomPrompt="1"/>
          </p:nvPr>
        </p:nvSpPr>
        <p:spPr>
          <a:xfrm>
            <a:off x="307663" y="3785082"/>
            <a:ext cx="4527320" cy="738664"/>
          </a:xfrm>
          <a:prstGeom prst="rect">
            <a:avLst/>
          </a:prstGeom>
        </p:spPr>
        <p:txBody>
          <a:bodyPr vert="horz" lIns="0" tIns="0" rIns="0" bIns="0" anchor="ctr" anchorCtr="0">
            <a:noAutofit/>
          </a:bodyPr>
          <a:lstStyle>
            <a:lvl1pPr algn="l">
              <a:lnSpc>
                <a:spcPct val="100000"/>
              </a:lnSpc>
              <a:defRPr sz="4000" b="1" i="0">
                <a:solidFill>
                  <a:srgbClr val="9091B3"/>
                </a:solidFill>
                <a:latin typeface="Arial Black" charset="0"/>
                <a:ea typeface="Arial Black" charset="0"/>
                <a:cs typeface="Arial Black" charset="0"/>
              </a:defRPr>
            </a:lvl1pPr>
          </a:lstStyle>
          <a:p>
            <a:r>
              <a:rPr lang="en-US"/>
              <a:t>UKAEA</a:t>
            </a:r>
          </a:p>
        </p:txBody>
      </p:sp>
      <p:sp>
        <p:nvSpPr>
          <p:cNvPr id="16" name="Subtitle 2"/>
          <p:cNvSpPr>
            <a:spLocks noGrp="1"/>
          </p:cNvSpPr>
          <p:nvPr>
            <p:ph type="subTitle" idx="1" hasCustomPrompt="1"/>
          </p:nvPr>
        </p:nvSpPr>
        <p:spPr>
          <a:xfrm>
            <a:off x="307662" y="4594103"/>
            <a:ext cx="8734738" cy="1287122"/>
          </a:xfrm>
        </p:spPr>
        <p:txBody>
          <a:bodyPr lIns="0" tIns="0" rIns="0" bIns="0" anchor="ctr" anchorCtr="0">
            <a:normAutofit/>
          </a:bodyPr>
          <a:lstStyle>
            <a:lvl1pPr marL="0" indent="0" algn="l">
              <a:lnSpc>
                <a:spcPct val="100000"/>
              </a:lnSpc>
              <a:spcBef>
                <a:spcPts val="0"/>
              </a:spcBef>
              <a:buNone/>
              <a:defRPr sz="4800" b="1" i="0">
                <a:solidFill>
                  <a:schemeClr val="bg1"/>
                </a:solidFill>
                <a:latin typeface="Arial Black" charset="0"/>
                <a:ea typeface="Arial Black" charset="0"/>
                <a:cs typeface="Arial Black"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title</a:t>
            </a:r>
          </a:p>
        </p:txBody>
      </p:sp>
      <p:sp>
        <p:nvSpPr>
          <p:cNvPr id="18" name="Text Placeholder 12"/>
          <p:cNvSpPr>
            <a:spLocks noGrp="1"/>
          </p:cNvSpPr>
          <p:nvPr>
            <p:ph type="body" sz="quarter" idx="14" hasCustomPrompt="1"/>
          </p:nvPr>
        </p:nvSpPr>
        <p:spPr>
          <a:xfrm>
            <a:off x="307714" y="6050503"/>
            <a:ext cx="7324725" cy="588486"/>
          </a:xfrm>
        </p:spPr>
        <p:txBody>
          <a:bodyPr lIns="0" tIns="0" rIns="0" bIns="0">
            <a:normAutofit/>
          </a:bodyPr>
          <a:lstStyle>
            <a:lvl1pPr>
              <a:defRPr sz="2000" b="1" i="0" baseline="0">
                <a:solidFill>
                  <a:srgbClr val="9091B3"/>
                </a:solidFill>
                <a:latin typeface="Arial Black" charset="0"/>
                <a:ea typeface="Arial Black" charset="0"/>
                <a:cs typeface="Arial Black" charset="0"/>
              </a:defRPr>
            </a:lvl1pPr>
          </a:lstStyle>
          <a:p>
            <a:pPr lvl="0"/>
            <a:r>
              <a:rPr lang="en-US"/>
              <a:t>Click to add text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image7">
    <p:spTree>
      <p:nvGrpSpPr>
        <p:cNvPr id="1" name=""/>
        <p:cNvGrpSpPr/>
        <p:nvPr/>
      </p:nvGrpSpPr>
      <p:grpSpPr>
        <a:xfrm>
          <a:off x="0" y="0"/>
          <a:ext cx="0" cy="0"/>
          <a:chOff x="0" y="0"/>
          <a:chExt cx="0" cy="0"/>
        </a:xfrm>
      </p:grpSpPr>
      <p:pic>
        <p:nvPicPr>
          <p:cNvPr id="6" name="Picture 5" descr="A picture containing table, sitting, small, cake&#10;&#10;Description automatically generated">
            <a:extLst>
              <a:ext uri="{FF2B5EF4-FFF2-40B4-BE49-F238E27FC236}">
                <a16:creationId xmlns:a16="http://schemas.microsoft.com/office/drawing/2014/main" id="{43C8883A-1065-6C4E-AAE7-DA4A787ACE87}"/>
              </a:ext>
            </a:extLst>
          </p:cNvPr>
          <p:cNvPicPr>
            <a:picLocks noChangeAspect="1"/>
          </p:cNvPicPr>
          <p:nvPr userDrawn="1"/>
        </p:nvPicPr>
        <p:blipFill>
          <a:blip r:embed="rId2"/>
          <a:stretch>
            <a:fillRect/>
          </a:stretch>
        </p:blipFill>
        <p:spPr>
          <a:xfrm>
            <a:off x="0" y="-10633"/>
            <a:ext cx="12192000" cy="5283200"/>
          </a:xfrm>
          <a:prstGeom prst="rect">
            <a:avLst/>
          </a:prstGeom>
        </p:spPr>
      </p:pic>
      <p:sp>
        <p:nvSpPr>
          <p:cNvPr id="10" name="Freeform 9"/>
          <p:cNvSpPr/>
          <p:nvPr userDrawn="1"/>
        </p:nvSpPr>
        <p:spPr>
          <a:xfrm>
            <a:off x="-18930" y="2886832"/>
            <a:ext cx="12216157" cy="3979419"/>
          </a:xfrm>
          <a:custGeom>
            <a:avLst/>
            <a:gdLst>
              <a:gd name="connsiteX0" fmla="*/ 0 w 12260826"/>
              <a:gd name="connsiteY0" fmla="*/ 0 h 5270090"/>
              <a:gd name="connsiteX1" fmla="*/ 12260826 w 12260826"/>
              <a:gd name="connsiteY1" fmla="*/ 4817806 h 5270090"/>
              <a:gd name="connsiteX2" fmla="*/ 12260826 w 12260826"/>
              <a:gd name="connsiteY2" fmla="*/ 5270090 h 5270090"/>
              <a:gd name="connsiteX3" fmla="*/ 29497 w 12260826"/>
              <a:gd name="connsiteY3" fmla="*/ 5270090 h 5270090"/>
              <a:gd name="connsiteX4" fmla="*/ 0 w 12260826"/>
              <a:gd name="connsiteY4" fmla="*/ 0 h 5270090"/>
              <a:gd name="connsiteX0" fmla="*/ 7935 w 12231329"/>
              <a:gd name="connsiteY0" fmla="*/ 0 h 5254048"/>
              <a:gd name="connsiteX1" fmla="*/ 12231329 w 12231329"/>
              <a:gd name="connsiteY1" fmla="*/ 4801764 h 5254048"/>
              <a:gd name="connsiteX2" fmla="*/ 12231329 w 12231329"/>
              <a:gd name="connsiteY2" fmla="*/ 5254048 h 5254048"/>
              <a:gd name="connsiteX3" fmla="*/ 0 w 12231329"/>
              <a:gd name="connsiteY3" fmla="*/ 5254048 h 5254048"/>
              <a:gd name="connsiteX4" fmla="*/ 7935 w 12231329"/>
              <a:gd name="connsiteY4" fmla="*/ 0 h 5254048"/>
              <a:gd name="connsiteX0" fmla="*/ 0 w 12223394"/>
              <a:gd name="connsiteY0" fmla="*/ 0 h 5259395"/>
              <a:gd name="connsiteX1" fmla="*/ 12223394 w 12223394"/>
              <a:gd name="connsiteY1" fmla="*/ 4801764 h 5259395"/>
              <a:gd name="connsiteX2" fmla="*/ 12223394 w 12223394"/>
              <a:gd name="connsiteY2" fmla="*/ 5254048 h 5259395"/>
              <a:gd name="connsiteX3" fmla="*/ 72276 w 12223394"/>
              <a:gd name="connsiteY3" fmla="*/ 5259395 h 5259395"/>
              <a:gd name="connsiteX4" fmla="*/ 0 w 12223394"/>
              <a:gd name="connsiteY4" fmla="*/ 0 h 5259395"/>
              <a:gd name="connsiteX0" fmla="*/ 0 w 12223394"/>
              <a:gd name="connsiteY0" fmla="*/ 0 h 5264743"/>
              <a:gd name="connsiteX1" fmla="*/ 12223394 w 12223394"/>
              <a:gd name="connsiteY1" fmla="*/ 4801764 h 5264743"/>
              <a:gd name="connsiteX2" fmla="*/ 12223394 w 12223394"/>
              <a:gd name="connsiteY2" fmla="*/ 5254048 h 5264743"/>
              <a:gd name="connsiteX3" fmla="*/ 8107 w 12223394"/>
              <a:gd name="connsiteY3" fmla="*/ 5264743 h 5264743"/>
              <a:gd name="connsiteX4" fmla="*/ 0 w 12223394"/>
              <a:gd name="connsiteY4" fmla="*/ 0 h 5264743"/>
              <a:gd name="connsiteX0" fmla="*/ 0 w 12223394"/>
              <a:gd name="connsiteY0" fmla="*/ 0 h 5254048"/>
              <a:gd name="connsiteX1" fmla="*/ 12223394 w 12223394"/>
              <a:gd name="connsiteY1" fmla="*/ 4801764 h 5254048"/>
              <a:gd name="connsiteX2" fmla="*/ 12223394 w 12223394"/>
              <a:gd name="connsiteY2" fmla="*/ 5254048 h 5254048"/>
              <a:gd name="connsiteX3" fmla="*/ 8107 w 12223394"/>
              <a:gd name="connsiteY3" fmla="*/ 5238006 h 5254048"/>
              <a:gd name="connsiteX4" fmla="*/ 0 w 12223394"/>
              <a:gd name="connsiteY4" fmla="*/ 0 h 5254048"/>
              <a:gd name="connsiteX0" fmla="*/ 0 w 12223394"/>
              <a:gd name="connsiteY0" fmla="*/ 0 h 4841452"/>
              <a:gd name="connsiteX1" fmla="*/ 12223394 w 12223394"/>
              <a:gd name="connsiteY1" fmla="*/ 4389168 h 4841452"/>
              <a:gd name="connsiteX2" fmla="*/ 12223394 w 12223394"/>
              <a:gd name="connsiteY2" fmla="*/ 4841452 h 4841452"/>
              <a:gd name="connsiteX3" fmla="*/ 8107 w 12223394"/>
              <a:gd name="connsiteY3" fmla="*/ 4825410 h 4841452"/>
              <a:gd name="connsiteX4" fmla="*/ 0 w 12223394"/>
              <a:gd name="connsiteY4" fmla="*/ 0 h 4841452"/>
              <a:gd name="connsiteX0" fmla="*/ 3585 w 12215828"/>
              <a:gd name="connsiteY0" fmla="*/ 0 h 4629579"/>
              <a:gd name="connsiteX1" fmla="*/ 12215828 w 12215828"/>
              <a:gd name="connsiteY1" fmla="*/ 4177295 h 4629579"/>
              <a:gd name="connsiteX2" fmla="*/ 12215828 w 12215828"/>
              <a:gd name="connsiteY2" fmla="*/ 4629579 h 4629579"/>
              <a:gd name="connsiteX3" fmla="*/ 541 w 12215828"/>
              <a:gd name="connsiteY3" fmla="*/ 4613537 h 4629579"/>
              <a:gd name="connsiteX4" fmla="*/ 3585 w 12215828"/>
              <a:gd name="connsiteY4" fmla="*/ 0 h 4629579"/>
              <a:gd name="connsiteX0" fmla="*/ 3585 w 12215828"/>
              <a:gd name="connsiteY0" fmla="*/ 0 h 4685336"/>
              <a:gd name="connsiteX1" fmla="*/ 12215828 w 12215828"/>
              <a:gd name="connsiteY1" fmla="*/ 4233052 h 4685336"/>
              <a:gd name="connsiteX2" fmla="*/ 12215828 w 12215828"/>
              <a:gd name="connsiteY2" fmla="*/ 4685336 h 4685336"/>
              <a:gd name="connsiteX3" fmla="*/ 541 w 12215828"/>
              <a:gd name="connsiteY3" fmla="*/ 4669294 h 4685336"/>
              <a:gd name="connsiteX4" fmla="*/ 3585 w 12215828"/>
              <a:gd name="connsiteY4" fmla="*/ 0 h 4685336"/>
              <a:gd name="connsiteX0" fmla="*/ 3585 w 12249282"/>
              <a:gd name="connsiteY0" fmla="*/ 0 h 4685336"/>
              <a:gd name="connsiteX1" fmla="*/ 12249282 w 12249282"/>
              <a:gd name="connsiteY1" fmla="*/ 3842759 h 4685336"/>
              <a:gd name="connsiteX2" fmla="*/ 12215828 w 12249282"/>
              <a:gd name="connsiteY2" fmla="*/ 4685336 h 4685336"/>
              <a:gd name="connsiteX3" fmla="*/ 541 w 12249282"/>
              <a:gd name="connsiteY3" fmla="*/ 4669294 h 4685336"/>
              <a:gd name="connsiteX4" fmla="*/ 3585 w 12249282"/>
              <a:gd name="connsiteY4" fmla="*/ 0 h 4685336"/>
              <a:gd name="connsiteX0" fmla="*/ 0 w 12279151"/>
              <a:gd name="connsiteY0" fmla="*/ 0 h 4573823"/>
              <a:gd name="connsiteX1" fmla="*/ 12279151 w 12279151"/>
              <a:gd name="connsiteY1" fmla="*/ 3731246 h 4573823"/>
              <a:gd name="connsiteX2" fmla="*/ 12245697 w 12279151"/>
              <a:gd name="connsiteY2" fmla="*/ 4573823 h 4573823"/>
              <a:gd name="connsiteX3" fmla="*/ 30410 w 12279151"/>
              <a:gd name="connsiteY3" fmla="*/ 4557781 h 4573823"/>
              <a:gd name="connsiteX4" fmla="*/ 0 w 12279151"/>
              <a:gd name="connsiteY4" fmla="*/ 0 h 4573823"/>
              <a:gd name="connsiteX0" fmla="*/ 0 w 12346058"/>
              <a:gd name="connsiteY0" fmla="*/ 0 h 4573823"/>
              <a:gd name="connsiteX1" fmla="*/ 12346058 w 12346058"/>
              <a:gd name="connsiteY1" fmla="*/ 3541675 h 4573823"/>
              <a:gd name="connsiteX2" fmla="*/ 12245697 w 12346058"/>
              <a:gd name="connsiteY2" fmla="*/ 4573823 h 4573823"/>
              <a:gd name="connsiteX3" fmla="*/ 30410 w 12346058"/>
              <a:gd name="connsiteY3" fmla="*/ 4557781 h 4573823"/>
              <a:gd name="connsiteX4" fmla="*/ 0 w 12346058"/>
              <a:gd name="connsiteY4" fmla="*/ 0 h 4573823"/>
              <a:gd name="connsiteX0" fmla="*/ 0 w 12245697"/>
              <a:gd name="connsiteY0" fmla="*/ 0 h 4573823"/>
              <a:gd name="connsiteX1" fmla="*/ 12211379 w 12245697"/>
              <a:gd name="connsiteY1" fmla="*/ 3492056 h 4573823"/>
              <a:gd name="connsiteX2" fmla="*/ 12245697 w 12245697"/>
              <a:gd name="connsiteY2" fmla="*/ 4573823 h 4573823"/>
              <a:gd name="connsiteX3" fmla="*/ 30410 w 12245697"/>
              <a:gd name="connsiteY3" fmla="*/ 4557781 h 4573823"/>
              <a:gd name="connsiteX4" fmla="*/ 0 w 12245697"/>
              <a:gd name="connsiteY4" fmla="*/ 0 h 4573823"/>
              <a:gd name="connsiteX0" fmla="*/ 0 w 12211379"/>
              <a:gd name="connsiteY0" fmla="*/ 0 h 4557781"/>
              <a:gd name="connsiteX1" fmla="*/ 12211379 w 12211379"/>
              <a:gd name="connsiteY1" fmla="*/ 3492056 h 4557781"/>
              <a:gd name="connsiteX2" fmla="*/ 11756600 w 12211379"/>
              <a:gd name="connsiteY2" fmla="*/ 4020930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1827484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41341 h 4557781"/>
              <a:gd name="connsiteX3" fmla="*/ 30410 w 12211379"/>
              <a:gd name="connsiteY3" fmla="*/ 4557781 h 4557781"/>
              <a:gd name="connsiteX4" fmla="*/ 0 w 12211379"/>
              <a:gd name="connsiteY4" fmla="*/ 0 h 4557781"/>
              <a:gd name="connsiteX0" fmla="*/ 0 w 12221427"/>
              <a:gd name="connsiteY0" fmla="*/ 0 h 4557781"/>
              <a:gd name="connsiteX1" fmla="*/ 12221427 w 12221427"/>
              <a:gd name="connsiteY1" fmla="*/ 3502104 h 4557781"/>
              <a:gd name="connsiteX2" fmla="*/ 12210257 w 12221427"/>
              <a:gd name="connsiteY2" fmla="*/ 4541341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25696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16269 w 12221427"/>
              <a:gd name="connsiteY3" fmla="*/ 4557781 h 4557781"/>
              <a:gd name="connsiteX4" fmla="*/ 0 w 12221427"/>
              <a:gd name="connsiteY4" fmla="*/ 0 h 4557781"/>
              <a:gd name="connsiteX0" fmla="*/ 0 w 12221427"/>
              <a:gd name="connsiteY0" fmla="*/ 0 h 4562495"/>
              <a:gd name="connsiteX1" fmla="*/ 12221427 w 12221427"/>
              <a:gd name="connsiteY1" fmla="*/ 3502104 h 4562495"/>
              <a:gd name="connsiteX2" fmla="*/ 12219684 w 12221427"/>
              <a:gd name="connsiteY2" fmla="*/ 4546055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1599482 w 12221427"/>
              <a:gd name="connsiteY2" fmla="*/ 4021269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2211733 w 12221427"/>
              <a:gd name="connsiteY2" fmla="*/ 4530152 h 4562495"/>
              <a:gd name="connsiteX3" fmla="*/ 6842 w 12221427"/>
              <a:gd name="connsiteY3" fmla="*/ 4562495 h 4562495"/>
              <a:gd name="connsiteX4" fmla="*/ 0 w 12221427"/>
              <a:gd name="connsiteY4" fmla="*/ 0 h 4562495"/>
              <a:gd name="connsiteX0" fmla="*/ 33052 w 12214722"/>
              <a:gd name="connsiteY0" fmla="*/ 0 h 4546593"/>
              <a:gd name="connsiteX1" fmla="*/ 12214722 w 12214722"/>
              <a:gd name="connsiteY1" fmla="*/ 3486202 h 4546593"/>
              <a:gd name="connsiteX2" fmla="*/ 12205028 w 12214722"/>
              <a:gd name="connsiteY2" fmla="*/ 4514250 h 4546593"/>
              <a:gd name="connsiteX3" fmla="*/ 137 w 12214722"/>
              <a:gd name="connsiteY3" fmla="*/ 4546593 h 4546593"/>
              <a:gd name="connsiteX4" fmla="*/ 33052 w 12214722"/>
              <a:gd name="connsiteY4" fmla="*/ 0 h 4546593"/>
              <a:gd name="connsiteX0" fmla="*/ 25134 w 12214755"/>
              <a:gd name="connsiteY0" fmla="*/ 0 h 4538641"/>
              <a:gd name="connsiteX1" fmla="*/ 12214755 w 12214755"/>
              <a:gd name="connsiteY1" fmla="*/ 3478250 h 4538641"/>
              <a:gd name="connsiteX2" fmla="*/ 12205061 w 12214755"/>
              <a:gd name="connsiteY2" fmla="*/ 4506298 h 4538641"/>
              <a:gd name="connsiteX3" fmla="*/ 170 w 12214755"/>
              <a:gd name="connsiteY3" fmla="*/ 4538641 h 4538641"/>
              <a:gd name="connsiteX4" fmla="*/ 25134 w 12214755"/>
              <a:gd name="connsiteY4" fmla="*/ 0 h 4538641"/>
              <a:gd name="connsiteX0" fmla="*/ 9400 w 12214923"/>
              <a:gd name="connsiteY0" fmla="*/ 0 h 4530690"/>
              <a:gd name="connsiteX1" fmla="*/ 12214923 w 12214923"/>
              <a:gd name="connsiteY1" fmla="*/ 3470299 h 4530690"/>
              <a:gd name="connsiteX2" fmla="*/ 12205229 w 12214923"/>
              <a:gd name="connsiteY2" fmla="*/ 4498347 h 4530690"/>
              <a:gd name="connsiteX3" fmla="*/ 338 w 12214923"/>
              <a:gd name="connsiteY3" fmla="*/ 4530690 h 4530690"/>
              <a:gd name="connsiteX4" fmla="*/ 9400 w 12214923"/>
              <a:gd name="connsiteY4" fmla="*/ 0 h 4530690"/>
              <a:gd name="connsiteX0" fmla="*/ 0 w 12205523"/>
              <a:gd name="connsiteY0" fmla="*/ 0 h 4498347"/>
              <a:gd name="connsiteX1" fmla="*/ 12205523 w 12205523"/>
              <a:gd name="connsiteY1" fmla="*/ 3470299 h 4498347"/>
              <a:gd name="connsiteX2" fmla="*/ 12195829 w 12205523"/>
              <a:gd name="connsiteY2" fmla="*/ 4498347 h 4498347"/>
              <a:gd name="connsiteX3" fmla="*/ 285136 w 12205523"/>
              <a:gd name="connsiteY3" fmla="*/ 4268297 h 4498347"/>
              <a:gd name="connsiteX4" fmla="*/ 0 w 12205523"/>
              <a:gd name="connsiteY4" fmla="*/ 0 h 4498347"/>
              <a:gd name="connsiteX0" fmla="*/ 0 w 12205523"/>
              <a:gd name="connsiteY0" fmla="*/ 0 h 4506836"/>
              <a:gd name="connsiteX1" fmla="*/ 12205523 w 12205523"/>
              <a:gd name="connsiteY1" fmla="*/ 3470299 h 4506836"/>
              <a:gd name="connsiteX2" fmla="*/ 12195829 w 12205523"/>
              <a:gd name="connsiteY2" fmla="*/ 4498347 h 4506836"/>
              <a:gd name="connsiteX3" fmla="*/ 6841 w 12205523"/>
              <a:gd name="connsiteY3" fmla="*/ 4506836 h 4506836"/>
              <a:gd name="connsiteX4" fmla="*/ 0 w 12205523"/>
              <a:gd name="connsiteY4" fmla="*/ 0 h 4506836"/>
              <a:gd name="connsiteX0" fmla="*/ 0 w 12205523"/>
              <a:gd name="connsiteY0" fmla="*/ 0 h 4511047"/>
              <a:gd name="connsiteX1" fmla="*/ 12205523 w 12205523"/>
              <a:gd name="connsiteY1" fmla="*/ 3470299 h 4511047"/>
              <a:gd name="connsiteX2" fmla="*/ 12202179 w 12205523"/>
              <a:gd name="connsiteY2" fmla="*/ 4511047 h 4511047"/>
              <a:gd name="connsiteX3" fmla="*/ 6841 w 12205523"/>
              <a:gd name="connsiteY3" fmla="*/ 4506836 h 4511047"/>
              <a:gd name="connsiteX4" fmla="*/ 0 w 12205523"/>
              <a:gd name="connsiteY4" fmla="*/ 0 h 4511047"/>
              <a:gd name="connsiteX0" fmla="*/ 0 w 12216156"/>
              <a:gd name="connsiteY0" fmla="*/ 0 h 3958154"/>
              <a:gd name="connsiteX1" fmla="*/ 12216156 w 12216156"/>
              <a:gd name="connsiteY1" fmla="*/ 2917406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332614 h 3979419"/>
              <a:gd name="connsiteX2" fmla="*/ 12212812 w 12216156"/>
              <a:gd name="connsiteY2" fmla="*/ 3979419 h 3979419"/>
              <a:gd name="connsiteX3" fmla="*/ 17474 w 12216156"/>
              <a:gd name="connsiteY3" fmla="*/ 3975208 h 3979419"/>
              <a:gd name="connsiteX4" fmla="*/ 0 w 12216156"/>
              <a:gd name="connsiteY4" fmla="*/ 0 h 397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156" h="3979419">
                <a:moveTo>
                  <a:pt x="0" y="0"/>
                </a:moveTo>
                <a:lnTo>
                  <a:pt x="12216156" y="2332614"/>
                </a:lnTo>
                <a:cubicBezTo>
                  <a:pt x="12212925" y="2675297"/>
                  <a:pt x="12216043" y="3636736"/>
                  <a:pt x="12212812" y="3979419"/>
                </a:cubicBezTo>
                <a:lnTo>
                  <a:pt x="17474" y="3975208"/>
                </a:lnTo>
                <a:cubicBezTo>
                  <a:pt x="14772" y="2220294"/>
                  <a:pt x="2702" y="1754914"/>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9" name="Title 1"/>
          <p:cNvSpPr>
            <a:spLocks noGrp="1"/>
          </p:cNvSpPr>
          <p:nvPr>
            <p:ph type="ctrTitle" hasCustomPrompt="1"/>
          </p:nvPr>
        </p:nvSpPr>
        <p:spPr>
          <a:xfrm>
            <a:off x="307663" y="3785082"/>
            <a:ext cx="4527320" cy="738664"/>
          </a:xfrm>
          <a:prstGeom prst="rect">
            <a:avLst/>
          </a:prstGeom>
        </p:spPr>
        <p:txBody>
          <a:bodyPr vert="horz" lIns="0" tIns="0" rIns="0" bIns="0" anchor="ctr" anchorCtr="0">
            <a:noAutofit/>
          </a:bodyPr>
          <a:lstStyle>
            <a:lvl1pPr algn="l">
              <a:lnSpc>
                <a:spcPct val="100000"/>
              </a:lnSpc>
              <a:defRPr sz="4000" b="1" i="0">
                <a:solidFill>
                  <a:srgbClr val="9091B3"/>
                </a:solidFill>
                <a:latin typeface="Arial Black" charset="0"/>
                <a:ea typeface="Arial Black" charset="0"/>
                <a:cs typeface="Arial Black" charset="0"/>
              </a:defRPr>
            </a:lvl1pPr>
          </a:lstStyle>
          <a:p>
            <a:r>
              <a:rPr lang="en-US"/>
              <a:t>UKAEA</a:t>
            </a:r>
          </a:p>
        </p:txBody>
      </p:sp>
      <p:sp>
        <p:nvSpPr>
          <p:cNvPr id="16" name="Subtitle 2"/>
          <p:cNvSpPr>
            <a:spLocks noGrp="1"/>
          </p:cNvSpPr>
          <p:nvPr>
            <p:ph type="subTitle" idx="1" hasCustomPrompt="1"/>
          </p:nvPr>
        </p:nvSpPr>
        <p:spPr>
          <a:xfrm>
            <a:off x="307662" y="4594103"/>
            <a:ext cx="8734738" cy="1287122"/>
          </a:xfrm>
        </p:spPr>
        <p:txBody>
          <a:bodyPr lIns="0" tIns="0" rIns="0" bIns="0" anchor="ctr" anchorCtr="0">
            <a:normAutofit/>
          </a:bodyPr>
          <a:lstStyle>
            <a:lvl1pPr marL="0" indent="0" algn="l">
              <a:lnSpc>
                <a:spcPct val="100000"/>
              </a:lnSpc>
              <a:spcBef>
                <a:spcPts val="0"/>
              </a:spcBef>
              <a:buNone/>
              <a:defRPr sz="4800" b="1" i="0">
                <a:solidFill>
                  <a:schemeClr val="bg1"/>
                </a:solidFill>
                <a:latin typeface="Arial Black" charset="0"/>
                <a:ea typeface="Arial Black" charset="0"/>
                <a:cs typeface="Arial Black"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title</a:t>
            </a:r>
          </a:p>
        </p:txBody>
      </p:sp>
      <p:sp>
        <p:nvSpPr>
          <p:cNvPr id="18" name="Text Placeholder 12"/>
          <p:cNvSpPr>
            <a:spLocks noGrp="1"/>
          </p:cNvSpPr>
          <p:nvPr>
            <p:ph type="body" sz="quarter" idx="14" hasCustomPrompt="1"/>
          </p:nvPr>
        </p:nvSpPr>
        <p:spPr>
          <a:xfrm>
            <a:off x="307714" y="6050503"/>
            <a:ext cx="7324725" cy="588486"/>
          </a:xfrm>
        </p:spPr>
        <p:txBody>
          <a:bodyPr lIns="0" tIns="0" rIns="0" bIns="0">
            <a:normAutofit/>
          </a:bodyPr>
          <a:lstStyle>
            <a:lvl1pPr>
              <a:defRPr sz="2000" b="1" i="0" baseline="0">
                <a:solidFill>
                  <a:srgbClr val="9091B3"/>
                </a:solidFill>
                <a:latin typeface="Arial Black" charset="0"/>
                <a:ea typeface="Arial Black" charset="0"/>
                <a:cs typeface="Arial Black" charset="0"/>
              </a:defRPr>
            </a:lvl1pPr>
          </a:lstStyle>
          <a:p>
            <a:pPr lvl="0"/>
            <a:r>
              <a:rPr lang="en-US"/>
              <a:t>Click to add text</a:t>
            </a:r>
          </a:p>
        </p:txBody>
      </p:sp>
    </p:spTree>
    <p:extLst>
      <p:ext uri="{BB962C8B-B14F-4D97-AF65-F5344CB8AC3E}">
        <p14:creationId xmlns:p14="http://schemas.microsoft.com/office/powerpoint/2010/main" val="3426231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custom_image">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0" y="-12699"/>
            <a:ext cx="12202079" cy="5246988"/>
          </a:xfrm>
          <a:custGeom>
            <a:avLst/>
            <a:gdLst>
              <a:gd name="connsiteX0" fmla="*/ 0 w 12196763"/>
              <a:gd name="connsiteY0" fmla="*/ 0 h 5225723"/>
              <a:gd name="connsiteX1" fmla="*/ 10202575 w 12196763"/>
              <a:gd name="connsiteY1" fmla="*/ 0 h 5225723"/>
              <a:gd name="connsiteX2" fmla="*/ 12196763 w 12196763"/>
              <a:gd name="connsiteY2" fmla="*/ 1994188 h 5225723"/>
              <a:gd name="connsiteX3" fmla="*/ 12196763 w 12196763"/>
              <a:gd name="connsiteY3" fmla="*/ 5225723 h 5225723"/>
              <a:gd name="connsiteX4" fmla="*/ 0 w 12196763"/>
              <a:gd name="connsiteY4" fmla="*/ 5225723 h 5225723"/>
              <a:gd name="connsiteX5" fmla="*/ 0 w 12196763"/>
              <a:gd name="connsiteY5" fmla="*/ 0 h 5225723"/>
              <a:gd name="connsiteX6" fmla="*/ 0 w 12196763"/>
              <a:gd name="connsiteY6" fmla="*/ 0 h 5225723"/>
              <a:gd name="connsiteX0" fmla="*/ 0 w 12196763"/>
              <a:gd name="connsiteY0" fmla="*/ 0 h 5225723"/>
              <a:gd name="connsiteX1" fmla="*/ 10202575 w 12196763"/>
              <a:gd name="connsiteY1" fmla="*/ 0 h 5225723"/>
              <a:gd name="connsiteX2" fmla="*/ 12196763 w 12196763"/>
              <a:gd name="connsiteY2" fmla="*/ 1994188 h 5225723"/>
              <a:gd name="connsiteX3" fmla="*/ 12196763 w 12196763"/>
              <a:gd name="connsiteY3" fmla="*/ 5225723 h 5225723"/>
              <a:gd name="connsiteX4" fmla="*/ 0 w 12196763"/>
              <a:gd name="connsiteY4" fmla="*/ 2916156 h 5225723"/>
              <a:gd name="connsiteX5" fmla="*/ 0 w 12196763"/>
              <a:gd name="connsiteY5" fmla="*/ 0 h 5225723"/>
              <a:gd name="connsiteX6" fmla="*/ 0 w 12196763"/>
              <a:gd name="connsiteY6" fmla="*/ 0 h 5225723"/>
              <a:gd name="connsiteX0" fmla="*/ 0 w 12202079"/>
              <a:gd name="connsiteY0" fmla="*/ 0 h 5246988"/>
              <a:gd name="connsiteX1" fmla="*/ 10202575 w 12202079"/>
              <a:gd name="connsiteY1" fmla="*/ 0 h 5246988"/>
              <a:gd name="connsiteX2" fmla="*/ 12196763 w 12202079"/>
              <a:gd name="connsiteY2" fmla="*/ 1994188 h 5246988"/>
              <a:gd name="connsiteX3" fmla="*/ 12202079 w 12202079"/>
              <a:gd name="connsiteY3" fmla="*/ 5246988 h 5246988"/>
              <a:gd name="connsiteX4" fmla="*/ 0 w 12202079"/>
              <a:gd name="connsiteY4" fmla="*/ 2916156 h 5246988"/>
              <a:gd name="connsiteX5" fmla="*/ 0 w 12202079"/>
              <a:gd name="connsiteY5" fmla="*/ 0 h 5246988"/>
              <a:gd name="connsiteX6" fmla="*/ 0 w 12202079"/>
              <a:gd name="connsiteY6" fmla="*/ 0 h 52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2079" h="5246988">
                <a:moveTo>
                  <a:pt x="0" y="0"/>
                </a:moveTo>
                <a:lnTo>
                  <a:pt x="10202575" y="0"/>
                </a:lnTo>
                <a:lnTo>
                  <a:pt x="12196763" y="1994188"/>
                </a:lnTo>
                <a:lnTo>
                  <a:pt x="12202079" y="5246988"/>
                </a:lnTo>
                <a:lnTo>
                  <a:pt x="0" y="2916156"/>
                </a:lnTo>
                <a:lnTo>
                  <a:pt x="0" y="0"/>
                </a:lnTo>
                <a:lnTo>
                  <a:pt x="0" y="0"/>
                </a:lnTo>
                <a:close/>
              </a:path>
            </a:pathLst>
          </a:custGeom>
        </p:spPr>
        <p:txBody>
          <a:bodyPr anchor="ctr"/>
          <a:lstStyle>
            <a:lvl1pPr algn="ctr">
              <a:defRPr/>
            </a:lvl1pPr>
          </a:lstStyle>
          <a:p>
            <a:r>
              <a:rPr lang="en-US"/>
              <a:t>Click icon to add picture</a:t>
            </a:r>
          </a:p>
        </p:txBody>
      </p:sp>
      <p:sp>
        <p:nvSpPr>
          <p:cNvPr id="10" name="Freeform 9"/>
          <p:cNvSpPr/>
          <p:nvPr userDrawn="1"/>
        </p:nvSpPr>
        <p:spPr>
          <a:xfrm>
            <a:off x="-18930" y="2886832"/>
            <a:ext cx="12216157" cy="3979419"/>
          </a:xfrm>
          <a:custGeom>
            <a:avLst/>
            <a:gdLst>
              <a:gd name="connsiteX0" fmla="*/ 0 w 12260826"/>
              <a:gd name="connsiteY0" fmla="*/ 0 h 5270090"/>
              <a:gd name="connsiteX1" fmla="*/ 12260826 w 12260826"/>
              <a:gd name="connsiteY1" fmla="*/ 4817806 h 5270090"/>
              <a:gd name="connsiteX2" fmla="*/ 12260826 w 12260826"/>
              <a:gd name="connsiteY2" fmla="*/ 5270090 h 5270090"/>
              <a:gd name="connsiteX3" fmla="*/ 29497 w 12260826"/>
              <a:gd name="connsiteY3" fmla="*/ 5270090 h 5270090"/>
              <a:gd name="connsiteX4" fmla="*/ 0 w 12260826"/>
              <a:gd name="connsiteY4" fmla="*/ 0 h 5270090"/>
              <a:gd name="connsiteX0" fmla="*/ 7935 w 12231329"/>
              <a:gd name="connsiteY0" fmla="*/ 0 h 5254048"/>
              <a:gd name="connsiteX1" fmla="*/ 12231329 w 12231329"/>
              <a:gd name="connsiteY1" fmla="*/ 4801764 h 5254048"/>
              <a:gd name="connsiteX2" fmla="*/ 12231329 w 12231329"/>
              <a:gd name="connsiteY2" fmla="*/ 5254048 h 5254048"/>
              <a:gd name="connsiteX3" fmla="*/ 0 w 12231329"/>
              <a:gd name="connsiteY3" fmla="*/ 5254048 h 5254048"/>
              <a:gd name="connsiteX4" fmla="*/ 7935 w 12231329"/>
              <a:gd name="connsiteY4" fmla="*/ 0 h 5254048"/>
              <a:gd name="connsiteX0" fmla="*/ 0 w 12223394"/>
              <a:gd name="connsiteY0" fmla="*/ 0 h 5259395"/>
              <a:gd name="connsiteX1" fmla="*/ 12223394 w 12223394"/>
              <a:gd name="connsiteY1" fmla="*/ 4801764 h 5259395"/>
              <a:gd name="connsiteX2" fmla="*/ 12223394 w 12223394"/>
              <a:gd name="connsiteY2" fmla="*/ 5254048 h 5259395"/>
              <a:gd name="connsiteX3" fmla="*/ 72276 w 12223394"/>
              <a:gd name="connsiteY3" fmla="*/ 5259395 h 5259395"/>
              <a:gd name="connsiteX4" fmla="*/ 0 w 12223394"/>
              <a:gd name="connsiteY4" fmla="*/ 0 h 5259395"/>
              <a:gd name="connsiteX0" fmla="*/ 0 w 12223394"/>
              <a:gd name="connsiteY0" fmla="*/ 0 h 5264743"/>
              <a:gd name="connsiteX1" fmla="*/ 12223394 w 12223394"/>
              <a:gd name="connsiteY1" fmla="*/ 4801764 h 5264743"/>
              <a:gd name="connsiteX2" fmla="*/ 12223394 w 12223394"/>
              <a:gd name="connsiteY2" fmla="*/ 5254048 h 5264743"/>
              <a:gd name="connsiteX3" fmla="*/ 8107 w 12223394"/>
              <a:gd name="connsiteY3" fmla="*/ 5264743 h 5264743"/>
              <a:gd name="connsiteX4" fmla="*/ 0 w 12223394"/>
              <a:gd name="connsiteY4" fmla="*/ 0 h 5264743"/>
              <a:gd name="connsiteX0" fmla="*/ 0 w 12223394"/>
              <a:gd name="connsiteY0" fmla="*/ 0 h 5254048"/>
              <a:gd name="connsiteX1" fmla="*/ 12223394 w 12223394"/>
              <a:gd name="connsiteY1" fmla="*/ 4801764 h 5254048"/>
              <a:gd name="connsiteX2" fmla="*/ 12223394 w 12223394"/>
              <a:gd name="connsiteY2" fmla="*/ 5254048 h 5254048"/>
              <a:gd name="connsiteX3" fmla="*/ 8107 w 12223394"/>
              <a:gd name="connsiteY3" fmla="*/ 5238006 h 5254048"/>
              <a:gd name="connsiteX4" fmla="*/ 0 w 12223394"/>
              <a:gd name="connsiteY4" fmla="*/ 0 h 5254048"/>
              <a:gd name="connsiteX0" fmla="*/ 0 w 12223394"/>
              <a:gd name="connsiteY0" fmla="*/ 0 h 4841452"/>
              <a:gd name="connsiteX1" fmla="*/ 12223394 w 12223394"/>
              <a:gd name="connsiteY1" fmla="*/ 4389168 h 4841452"/>
              <a:gd name="connsiteX2" fmla="*/ 12223394 w 12223394"/>
              <a:gd name="connsiteY2" fmla="*/ 4841452 h 4841452"/>
              <a:gd name="connsiteX3" fmla="*/ 8107 w 12223394"/>
              <a:gd name="connsiteY3" fmla="*/ 4825410 h 4841452"/>
              <a:gd name="connsiteX4" fmla="*/ 0 w 12223394"/>
              <a:gd name="connsiteY4" fmla="*/ 0 h 4841452"/>
              <a:gd name="connsiteX0" fmla="*/ 3585 w 12215828"/>
              <a:gd name="connsiteY0" fmla="*/ 0 h 4629579"/>
              <a:gd name="connsiteX1" fmla="*/ 12215828 w 12215828"/>
              <a:gd name="connsiteY1" fmla="*/ 4177295 h 4629579"/>
              <a:gd name="connsiteX2" fmla="*/ 12215828 w 12215828"/>
              <a:gd name="connsiteY2" fmla="*/ 4629579 h 4629579"/>
              <a:gd name="connsiteX3" fmla="*/ 541 w 12215828"/>
              <a:gd name="connsiteY3" fmla="*/ 4613537 h 4629579"/>
              <a:gd name="connsiteX4" fmla="*/ 3585 w 12215828"/>
              <a:gd name="connsiteY4" fmla="*/ 0 h 4629579"/>
              <a:gd name="connsiteX0" fmla="*/ 3585 w 12215828"/>
              <a:gd name="connsiteY0" fmla="*/ 0 h 4685336"/>
              <a:gd name="connsiteX1" fmla="*/ 12215828 w 12215828"/>
              <a:gd name="connsiteY1" fmla="*/ 4233052 h 4685336"/>
              <a:gd name="connsiteX2" fmla="*/ 12215828 w 12215828"/>
              <a:gd name="connsiteY2" fmla="*/ 4685336 h 4685336"/>
              <a:gd name="connsiteX3" fmla="*/ 541 w 12215828"/>
              <a:gd name="connsiteY3" fmla="*/ 4669294 h 4685336"/>
              <a:gd name="connsiteX4" fmla="*/ 3585 w 12215828"/>
              <a:gd name="connsiteY4" fmla="*/ 0 h 4685336"/>
              <a:gd name="connsiteX0" fmla="*/ 3585 w 12249282"/>
              <a:gd name="connsiteY0" fmla="*/ 0 h 4685336"/>
              <a:gd name="connsiteX1" fmla="*/ 12249282 w 12249282"/>
              <a:gd name="connsiteY1" fmla="*/ 3842759 h 4685336"/>
              <a:gd name="connsiteX2" fmla="*/ 12215828 w 12249282"/>
              <a:gd name="connsiteY2" fmla="*/ 4685336 h 4685336"/>
              <a:gd name="connsiteX3" fmla="*/ 541 w 12249282"/>
              <a:gd name="connsiteY3" fmla="*/ 4669294 h 4685336"/>
              <a:gd name="connsiteX4" fmla="*/ 3585 w 12249282"/>
              <a:gd name="connsiteY4" fmla="*/ 0 h 4685336"/>
              <a:gd name="connsiteX0" fmla="*/ 0 w 12279151"/>
              <a:gd name="connsiteY0" fmla="*/ 0 h 4573823"/>
              <a:gd name="connsiteX1" fmla="*/ 12279151 w 12279151"/>
              <a:gd name="connsiteY1" fmla="*/ 3731246 h 4573823"/>
              <a:gd name="connsiteX2" fmla="*/ 12245697 w 12279151"/>
              <a:gd name="connsiteY2" fmla="*/ 4573823 h 4573823"/>
              <a:gd name="connsiteX3" fmla="*/ 30410 w 12279151"/>
              <a:gd name="connsiteY3" fmla="*/ 4557781 h 4573823"/>
              <a:gd name="connsiteX4" fmla="*/ 0 w 12279151"/>
              <a:gd name="connsiteY4" fmla="*/ 0 h 4573823"/>
              <a:gd name="connsiteX0" fmla="*/ 0 w 12346058"/>
              <a:gd name="connsiteY0" fmla="*/ 0 h 4573823"/>
              <a:gd name="connsiteX1" fmla="*/ 12346058 w 12346058"/>
              <a:gd name="connsiteY1" fmla="*/ 3541675 h 4573823"/>
              <a:gd name="connsiteX2" fmla="*/ 12245697 w 12346058"/>
              <a:gd name="connsiteY2" fmla="*/ 4573823 h 4573823"/>
              <a:gd name="connsiteX3" fmla="*/ 30410 w 12346058"/>
              <a:gd name="connsiteY3" fmla="*/ 4557781 h 4573823"/>
              <a:gd name="connsiteX4" fmla="*/ 0 w 12346058"/>
              <a:gd name="connsiteY4" fmla="*/ 0 h 4573823"/>
              <a:gd name="connsiteX0" fmla="*/ 0 w 12245697"/>
              <a:gd name="connsiteY0" fmla="*/ 0 h 4573823"/>
              <a:gd name="connsiteX1" fmla="*/ 12211379 w 12245697"/>
              <a:gd name="connsiteY1" fmla="*/ 3492056 h 4573823"/>
              <a:gd name="connsiteX2" fmla="*/ 12245697 w 12245697"/>
              <a:gd name="connsiteY2" fmla="*/ 4573823 h 4573823"/>
              <a:gd name="connsiteX3" fmla="*/ 30410 w 12245697"/>
              <a:gd name="connsiteY3" fmla="*/ 4557781 h 4573823"/>
              <a:gd name="connsiteX4" fmla="*/ 0 w 12245697"/>
              <a:gd name="connsiteY4" fmla="*/ 0 h 4573823"/>
              <a:gd name="connsiteX0" fmla="*/ 0 w 12211379"/>
              <a:gd name="connsiteY0" fmla="*/ 0 h 4557781"/>
              <a:gd name="connsiteX1" fmla="*/ 12211379 w 12211379"/>
              <a:gd name="connsiteY1" fmla="*/ 3492056 h 4557781"/>
              <a:gd name="connsiteX2" fmla="*/ 11756600 w 12211379"/>
              <a:gd name="connsiteY2" fmla="*/ 4020930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1827484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31293 h 4557781"/>
              <a:gd name="connsiteX3" fmla="*/ 30410 w 12211379"/>
              <a:gd name="connsiteY3" fmla="*/ 4557781 h 4557781"/>
              <a:gd name="connsiteX4" fmla="*/ 0 w 12211379"/>
              <a:gd name="connsiteY4" fmla="*/ 0 h 4557781"/>
              <a:gd name="connsiteX0" fmla="*/ 0 w 12211379"/>
              <a:gd name="connsiteY0" fmla="*/ 0 h 4557781"/>
              <a:gd name="connsiteX1" fmla="*/ 12211379 w 12211379"/>
              <a:gd name="connsiteY1" fmla="*/ 3492056 h 4557781"/>
              <a:gd name="connsiteX2" fmla="*/ 12210257 w 12211379"/>
              <a:gd name="connsiteY2" fmla="*/ 4541341 h 4557781"/>
              <a:gd name="connsiteX3" fmla="*/ 30410 w 12211379"/>
              <a:gd name="connsiteY3" fmla="*/ 4557781 h 4557781"/>
              <a:gd name="connsiteX4" fmla="*/ 0 w 12211379"/>
              <a:gd name="connsiteY4" fmla="*/ 0 h 4557781"/>
              <a:gd name="connsiteX0" fmla="*/ 0 w 12221427"/>
              <a:gd name="connsiteY0" fmla="*/ 0 h 4557781"/>
              <a:gd name="connsiteX1" fmla="*/ 12221427 w 12221427"/>
              <a:gd name="connsiteY1" fmla="*/ 3502104 h 4557781"/>
              <a:gd name="connsiteX2" fmla="*/ 12210257 w 12221427"/>
              <a:gd name="connsiteY2" fmla="*/ 4541341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30410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25696 w 12221427"/>
              <a:gd name="connsiteY3" fmla="*/ 4557781 h 4557781"/>
              <a:gd name="connsiteX4" fmla="*/ 0 w 12221427"/>
              <a:gd name="connsiteY4" fmla="*/ 0 h 4557781"/>
              <a:gd name="connsiteX0" fmla="*/ 0 w 12221427"/>
              <a:gd name="connsiteY0" fmla="*/ 0 h 4557781"/>
              <a:gd name="connsiteX1" fmla="*/ 12221427 w 12221427"/>
              <a:gd name="connsiteY1" fmla="*/ 3502104 h 4557781"/>
              <a:gd name="connsiteX2" fmla="*/ 12219684 w 12221427"/>
              <a:gd name="connsiteY2" fmla="*/ 4546055 h 4557781"/>
              <a:gd name="connsiteX3" fmla="*/ 16269 w 12221427"/>
              <a:gd name="connsiteY3" fmla="*/ 4557781 h 4557781"/>
              <a:gd name="connsiteX4" fmla="*/ 0 w 12221427"/>
              <a:gd name="connsiteY4" fmla="*/ 0 h 4557781"/>
              <a:gd name="connsiteX0" fmla="*/ 0 w 12221427"/>
              <a:gd name="connsiteY0" fmla="*/ 0 h 4562495"/>
              <a:gd name="connsiteX1" fmla="*/ 12221427 w 12221427"/>
              <a:gd name="connsiteY1" fmla="*/ 3502104 h 4562495"/>
              <a:gd name="connsiteX2" fmla="*/ 12219684 w 12221427"/>
              <a:gd name="connsiteY2" fmla="*/ 4546055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1599482 w 12221427"/>
              <a:gd name="connsiteY2" fmla="*/ 4021269 h 4562495"/>
              <a:gd name="connsiteX3" fmla="*/ 6842 w 12221427"/>
              <a:gd name="connsiteY3" fmla="*/ 4562495 h 4562495"/>
              <a:gd name="connsiteX4" fmla="*/ 0 w 12221427"/>
              <a:gd name="connsiteY4" fmla="*/ 0 h 4562495"/>
              <a:gd name="connsiteX0" fmla="*/ 0 w 12221427"/>
              <a:gd name="connsiteY0" fmla="*/ 0 h 4562495"/>
              <a:gd name="connsiteX1" fmla="*/ 12221427 w 12221427"/>
              <a:gd name="connsiteY1" fmla="*/ 3502104 h 4562495"/>
              <a:gd name="connsiteX2" fmla="*/ 12211733 w 12221427"/>
              <a:gd name="connsiteY2" fmla="*/ 4530152 h 4562495"/>
              <a:gd name="connsiteX3" fmla="*/ 6842 w 12221427"/>
              <a:gd name="connsiteY3" fmla="*/ 4562495 h 4562495"/>
              <a:gd name="connsiteX4" fmla="*/ 0 w 12221427"/>
              <a:gd name="connsiteY4" fmla="*/ 0 h 4562495"/>
              <a:gd name="connsiteX0" fmla="*/ 33052 w 12214722"/>
              <a:gd name="connsiteY0" fmla="*/ 0 h 4546593"/>
              <a:gd name="connsiteX1" fmla="*/ 12214722 w 12214722"/>
              <a:gd name="connsiteY1" fmla="*/ 3486202 h 4546593"/>
              <a:gd name="connsiteX2" fmla="*/ 12205028 w 12214722"/>
              <a:gd name="connsiteY2" fmla="*/ 4514250 h 4546593"/>
              <a:gd name="connsiteX3" fmla="*/ 137 w 12214722"/>
              <a:gd name="connsiteY3" fmla="*/ 4546593 h 4546593"/>
              <a:gd name="connsiteX4" fmla="*/ 33052 w 12214722"/>
              <a:gd name="connsiteY4" fmla="*/ 0 h 4546593"/>
              <a:gd name="connsiteX0" fmla="*/ 25134 w 12214755"/>
              <a:gd name="connsiteY0" fmla="*/ 0 h 4538641"/>
              <a:gd name="connsiteX1" fmla="*/ 12214755 w 12214755"/>
              <a:gd name="connsiteY1" fmla="*/ 3478250 h 4538641"/>
              <a:gd name="connsiteX2" fmla="*/ 12205061 w 12214755"/>
              <a:gd name="connsiteY2" fmla="*/ 4506298 h 4538641"/>
              <a:gd name="connsiteX3" fmla="*/ 170 w 12214755"/>
              <a:gd name="connsiteY3" fmla="*/ 4538641 h 4538641"/>
              <a:gd name="connsiteX4" fmla="*/ 25134 w 12214755"/>
              <a:gd name="connsiteY4" fmla="*/ 0 h 4538641"/>
              <a:gd name="connsiteX0" fmla="*/ 9400 w 12214923"/>
              <a:gd name="connsiteY0" fmla="*/ 0 h 4530690"/>
              <a:gd name="connsiteX1" fmla="*/ 12214923 w 12214923"/>
              <a:gd name="connsiteY1" fmla="*/ 3470299 h 4530690"/>
              <a:gd name="connsiteX2" fmla="*/ 12205229 w 12214923"/>
              <a:gd name="connsiteY2" fmla="*/ 4498347 h 4530690"/>
              <a:gd name="connsiteX3" fmla="*/ 338 w 12214923"/>
              <a:gd name="connsiteY3" fmla="*/ 4530690 h 4530690"/>
              <a:gd name="connsiteX4" fmla="*/ 9400 w 12214923"/>
              <a:gd name="connsiteY4" fmla="*/ 0 h 4530690"/>
              <a:gd name="connsiteX0" fmla="*/ 0 w 12205523"/>
              <a:gd name="connsiteY0" fmla="*/ 0 h 4498347"/>
              <a:gd name="connsiteX1" fmla="*/ 12205523 w 12205523"/>
              <a:gd name="connsiteY1" fmla="*/ 3470299 h 4498347"/>
              <a:gd name="connsiteX2" fmla="*/ 12195829 w 12205523"/>
              <a:gd name="connsiteY2" fmla="*/ 4498347 h 4498347"/>
              <a:gd name="connsiteX3" fmla="*/ 285136 w 12205523"/>
              <a:gd name="connsiteY3" fmla="*/ 4268297 h 4498347"/>
              <a:gd name="connsiteX4" fmla="*/ 0 w 12205523"/>
              <a:gd name="connsiteY4" fmla="*/ 0 h 4498347"/>
              <a:gd name="connsiteX0" fmla="*/ 0 w 12205523"/>
              <a:gd name="connsiteY0" fmla="*/ 0 h 4506836"/>
              <a:gd name="connsiteX1" fmla="*/ 12205523 w 12205523"/>
              <a:gd name="connsiteY1" fmla="*/ 3470299 h 4506836"/>
              <a:gd name="connsiteX2" fmla="*/ 12195829 w 12205523"/>
              <a:gd name="connsiteY2" fmla="*/ 4498347 h 4506836"/>
              <a:gd name="connsiteX3" fmla="*/ 6841 w 12205523"/>
              <a:gd name="connsiteY3" fmla="*/ 4506836 h 4506836"/>
              <a:gd name="connsiteX4" fmla="*/ 0 w 12205523"/>
              <a:gd name="connsiteY4" fmla="*/ 0 h 4506836"/>
              <a:gd name="connsiteX0" fmla="*/ 0 w 12205523"/>
              <a:gd name="connsiteY0" fmla="*/ 0 h 4511047"/>
              <a:gd name="connsiteX1" fmla="*/ 12205523 w 12205523"/>
              <a:gd name="connsiteY1" fmla="*/ 3470299 h 4511047"/>
              <a:gd name="connsiteX2" fmla="*/ 12202179 w 12205523"/>
              <a:gd name="connsiteY2" fmla="*/ 4511047 h 4511047"/>
              <a:gd name="connsiteX3" fmla="*/ 6841 w 12205523"/>
              <a:gd name="connsiteY3" fmla="*/ 4506836 h 4511047"/>
              <a:gd name="connsiteX4" fmla="*/ 0 w 12205523"/>
              <a:gd name="connsiteY4" fmla="*/ 0 h 4511047"/>
              <a:gd name="connsiteX0" fmla="*/ 0 w 12216156"/>
              <a:gd name="connsiteY0" fmla="*/ 0 h 3958154"/>
              <a:gd name="connsiteX1" fmla="*/ 12216156 w 12216156"/>
              <a:gd name="connsiteY1" fmla="*/ 2917406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58154"/>
              <a:gd name="connsiteX1" fmla="*/ 12216156 w 12216156"/>
              <a:gd name="connsiteY1" fmla="*/ 2715387 h 3958154"/>
              <a:gd name="connsiteX2" fmla="*/ 12212812 w 12216156"/>
              <a:gd name="connsiteY2" fmla="*/ 3958154 h 3958154"/>
              <a:gd name="connsiteX3" fmla="*/ 17474 w 12216156"/>
              <a:gd name="connsiteY3" fmla="*/ 3953943 h 3958154"/>
              <a:gd name="connsiteX4" fmla="*/ 0 w 12216156"/>
              <a:gd name="connsiteY4" fmla="*/ 0 h 3958154"/>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736652 h 3979419"/>
              <a:gd name="connsiteX2" fmla="*/ 12212812 w 12216156"/>
              <a:gd name="connsiteY2" fmla="*/ 3979419 h 3979419"/>
              <a:gd name="connsiteX3" fmla="*/ 17474 w 12216156"/>
              <a:gd name="connsiteY3" fmla="*/ 3975208 h 3979419"/>
              <a:gd name="connsiteX4" fmla="*/ 0 w 12216156"/>
              <a:gd name="connsiteY4" fmla="*/ 0 h 3979419"/>
              <a:gd name="connsiteX0" fmla="*/ 0 w 12216156"/>
              <a:gd name="connsiteY0" fmla="*/ 0 h 3979419"/>
              <a:gd name="connsiteX1" fmla="*/ 12216156 w 12216156"/>
              <a:gd name="connsiteY1" fmla="*/ 2332614 h 3979419"/>
              <a:gd name="connsiteX2" fmla="*/ 12212812 w 12216156"/>
              <a:gd name="connsiteY2" fmla="*/ 3979419 h 3979419"/>
              <a:gd name="connsiteX3" fmla="*/ 17474 w 12216156"/>
              <a:gd name="connsiteY3" fmla="*/ 3975208 h 3979419"/>
              <a:gd name="connsiteX4" fmla="*/ 0 w 12216156"/>
              <a:gd name="connsiteY4" fmla="*/ 0 h 3979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156" h="3979419">
                <a:moveTo>
                  <a:pt x="0" y="0"/>
                </a:moveTo>
                <a:lnTo>
                  <a:pt x="12216156" y="2332614"/>
                </a:lnTo>
                <a:cubicBezTo>
                  <a:pt x="12212925" y="2675297"/>
                  <a:pt x="12216043" y="3636736"/>
                  <a:pt x="12212812" y="3979419"/>
                </a:cubicBezTo>
                <a:lnTo>
                  <a:pt x="17474" y="3975208"/>
                </a:lnTo>
                <a:cubicBezTo>
                  <a:pt x="14772" y="2220294"/>
                  <a:pt x="2702" y="1754914"/>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9" name="Title 1"/>
          <p:cNvSpPr>
            <a:spLocks noGrp="1"/>
          </p:cNvSpPr>
          <p:nvPr>
            <p:ph type="ctrTitle" hasCustomPrompt="1"/>
          </p:nvPr>
        </p:nvSpPr>
        <p:spPr>
          <a:xfrm>
            <a:off x="307663" y="3785082"/>
            <a:ext cx="4527320" cy="738664"/>
          </a:xfrm>
          <a:prstGeom prst="rect">
            <a:avLst/>
          </a:prstGeom>
        </p:spPr>
        <p:txBody>
          <a:bodyPr vert="horz" lIns="0" tIns="0" rIns="0" bIns="0" anchor="ctr" anchorCtr="0">
            <a:noAutofit/>
          </a:bodyPr>
          <a:lstStyle>
            <a:lvl1pPr algn="l">
              <a:lnSpc>
                <a:spcPct val="100000"/>
              </a:lnSpc>
              <a:defRPr sz="4000" b="1" i="0">
                <a:solidFill>
                  <a:srgbClr val="9091B3"/>
                </a:solidFill>
                <a:latin typeface="Arial Black" charset="0"/>
                <a:ea typeface="Arial Black" charset="0"/>
                <a:cs typeface="Arial Black" charset="0"/>
              </a:defRPr>
            </a:lvl1pPr>
          </a:lstStyle>
          <a:p>
            <a:r>
              <a:rPr lang="en-US"/>
              <a:t>UKAEA</a:t>
            </a:r>
          </a:p>
        </p:txBody>
      </p:sp>
      <p:sp>
        <p:nvSpPr>
          <p:cNvPr id="14" name="Subtitle 2"/>
          <p:cNvSpPr>
            <a:spLocks noGrp="1"/>
          </p:cNvSpPr>
          <p:nvPr>
            <p:ph type="subTitle" idx="1" hasCustomPrompt="1"/>
          </p:nvPr>
        </p:nvSpPr>
        <p:spPr>
          <a:xfrm>
            <a:off x="307662" y="4594103"/>
            <a:ext cx="8734738" cy="1287122"/>
          </a:xfrm>
        </p:spPr>
        <p:txBody>
          <a:bodyPr lIns="0" tIns="0" rIns="0" bIns="0" anchor="ctr" anchorCtr="0">
            <a:normAutofit/>
          </a:bodyPr>
          <a:lstStyle>
            <a:lvl1pPr marL="0" indent="0" algn="l">
              <a:lnSpc>
                <a:spcPct val="100000"/>
              </a:lnSpc>
              <a:spcBef>
                <a:spcPts val="0"/>
              </a:spcBef>
              <a:buNone/>
              <a:defRPr sz="4800" b="1" i="0">
                <a:solidFill>
                  <a:schemeClr val="bg1"/>
                </a:solidFill>
                <a:latin typeface="Arial Black" charset="0"/>
                <a:ea typeface="Arial Black" charset="0"/>
                <a:cs typeface="Arial Black"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add title</a:t>
            </a:r>
          </a:p>
        </p:txBody>
      </p:sp>
      <p:sp>
        <p:nvSpPr>
          <p:cNvPr id="15" name="Text Placeholder 12"/>
          <p:cNvSpPr>
            <a:spLocks noGrp="1"/>
          </p:cNvSpPr>
          <p:nvPr>
            <p:ph type="body" sz="quarter" idx="14" hasCustomPrompt="1"/>
          </p:nvPr>
        </p:nvSpPr>
        <p:spPr>
          <a:xfrm>
            <a:off x="307714" y="6050503"/>
            <a:ext cx="7324725" cy="588486"/>
          </a:xfrm>
        </p:spPr>
        <p:txBody>
          <a:bodyPr lIns="0" tIns="0" rIns="0" bIns="0">
            <a:normAutofit/>
          </a:bodyPr>
          <a:lstStyle>
            <a:lvl1pPr>
              <a:defRPr sz="2000" b="1" i="0" baseline="0">
                <a:solidFill>
                  <a:srgbClr val="9091B3"/>
                </a:solidFill>
                <a:latin typeface="Arial Black" charset="0"/>
                <a:ea typeface="Arial Black" charset="0"/>
                <a:cs typeface="Arial Black" charset="0"/>
              </a:defRPr>
            </a:lvl1pPr>
          </a:lstStyle>
          <a:p>
            <a:pPr lvl="0"/>
            <a:r>
              <a:rPr lang="en-US"/>
              <a:t>Click to add text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Content Placeholder 3"/>
          <p:cNvSpPr>
            <a:spLocks noGrp="1"/>
          </p:cNvSpPr>
          <p:nvPr>
            <p:ph sz="half" idx="2"/>
          </p:nvPr>
        </p:nvSpPr>
        <p:spPr>
          <a:xfrm>
            <a:off x="166867" y="1530994"/>
            <a:ext cx="11465690" cy="4491980"/>
          </a:xfrm>
        </p:spPr>
        <p:txBody>
          <a:bodyPr/>
          <a:lstStyle>
            <a:lvl1pPr>
              <a:defRPr sz="2400">
                <a:solidFill>
                  <a:schemeClr val="tx1"/>
                </a:solidFill>
              </a:defRPr>
            </a:lvl1pPr>
            <a:lvl2pPr>
              <a:defRPr sz="2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p:nvPr>
        </p:nvSpPr>
        <p:spPr>
          <a:xfrm>
            <a:off x="166868" y="205430"/>
            <a:ext cx="10018853" cy="1325564"/>
          </a:xfrm>
          <a:prstGeom prst="rect">
            <a:avLst/>
          </a:prstGeom>
        </p:spPr>
        <p:txBody>
          <a:bodyPr/>
          <a:lstStyle>
            <a:lvl1pPr>
              <a:defRPr>
                <a:solidFill>
                  <a:schemeClr val="tx1"/>
                </a:solidFill>
              </a:defRPr>
            </a:lvl1pPr>
          </a:lstStyle>
          <a:p>
            <a:r>
              <a:rPr lang="en-US"/>
              <a:t>Click to edit Master title style</a:t>
            </a:r>
          </a:p>
        </p:txBody>
      </p:sp>
      <p:sp>
        <p:nvSpPr>
          <p:cNvPr id="2" name="Footer Placeholder 1"/>
          <p:cNvSpPr>
            <a:spLocks noGrp="1"/>
          </p:cNvSpPr>
          <p:nvPr>
            <p:ph type="ftr" sz="quarter" idx="10"/>
          </p:nvPr>
        </p:nvSpPr>
        <p:spPr/>
        <p:txBody>
          <a:bodyPr/>
          <a:lstStyle>
            <a:lvl1pPr>
              <a:defRPr>
                <a:solidFill>
                  <a:schemeClr val="tx1"/>
                </a:solidFill>
              </a:defRPr>
            </a:lvl1pPr>
          </a:lstStyle>
          <a:p>
            <a:r>
              <a:rPr lang="en-US"/>
              <a:t>OFFICIAL</a:t>
            </a:r>
          </a:p>
        </p:txBody>
      </p:sp>
      <p:sp>
        <p:nvSpPr>
          <p:cNvPr id="7" name="Slide Number Placeholder 5"/>
          <p:cNvSpPr>
            <a:spLocks noGrp="1"/>
          </p:cNvSpPr>
          <p:nvPr>
            <p:ph type="sldNum" sz="quarter" idx="4"/>
          </p:nvPr>
        </p:nvSpPr>
        <p:spPr>
          <a:xfrm>
            <a:off x="101600" y="6387702"/>
            <a:ext cx="663451" cy="365125"/>
          </a:xfrm>
          <a:prstGeom prst="rect">
            <a:avLst/>
          </a:prstGeom>
        </p:spPr>
        <p:txBody>
          <a:bodyPr vert="horz" lIns="91440" tIns="45720" rIns="91440" bIns="45720" rtlCol="0" anchor="ctr"/>
          <a:lstStyle>
            <a:lvl1pPr algn="r">
              <a:defRPr sz="2800" b="1" i="0">
                <a:solidFill>
                  <a:srgbClr val="9091B3"/>
                </a:solidFill>
                <a:latin typeface="Arial Black" charset="0"/>
                <a:ea typeface="Arial Black" charset="0"/>
                <a:cs typeface="Arial Black" charset="0"/>
              </a:defRPr>
            </a:lvl1pPr>
          </a:lstStyle>
          <a:p>
            <a:fld id="{35482B25-261F-464E-BDD8-63296DE4D8A4}" type="slidenum">
              <a:rPr lang="en-US" smtClean="0"/>
              <a:pPr/>
              <a:t>‹#›</a:t>
            </a:fld>
            <a:endParaRPr lang="en-US"/>
          </a:p>
        </p:txBody>
      </p:sp>
    </p:spTree>
    <p:extLst>
      <p:ext uri="{BB962C8B-B14F-4D97-AF65-F5344CB8AC3E}">
        <p14:creationId xmlns:p14="http://schemas.microsoft.com/office/powerpoint/2010/main" val="54068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ffiliations">
    <p:spTree>
      <p:nvGrpSpPr>
        <p:cNvPr id="1" name=""/>
        <p:cNvGrpSpPr/>
        <p:nvPr/>
      </p:nvGrpSpPr>
      <p:grpSpPr>
        <a:xfrm>
          <a:off x="0" y="0"/>
          <a:ext cx="0" cy="0"/>
          <a:chOff x="0" y="0"/>
          <a:chExt cx="0" cy="0"/>
        </a:xfrm>
      </p:grpSpPr>
      <p:sp>
        <p:nvSpPr>
          <p:cNvPr id="15" name="Content Placeholder 3"/>
          <p:cNvSpPr>
            <a:spLocks noGrp="1"/>
          </p:cNvSpPr>
          <p:nvPr>
            <p:ph sz="half" idx="2" hasCustomPrompt="1"/>
          </p:nvPr>
        </p:nvSpPr>
        <p:spPr>
          <a:xfrm>
            <a:off x="166867" y="1530994"/>
            <a:ext cx="11465690" cy="4491980"/>
          </a:xfrm>
        </p:spPr>
        <p:txBody>
          <a:bodyPr/>
          <a:lstStyle>
            <a:lvl1pPr marL="342900" indent="-342900">
              <a:buFont typeface="Arial" charset="0"/>
              <a:buChar char="•"/>
              <a:defRPr sz="2400">
                <a:solidFill>
                  <a:schemeClr val="tx1"/>
                </a:solidFill>
              </a:defRPr>
            </a:lvl1pPr>
            <a:lvl2pPr>
              <a:defRPr sz="2200"/>
            </a:lvl2pPr>
          </a:lstStyle>
          <a:p>
            <a:pPr lvl="0"/>
            <a:r>
              <a:rPr lang="en-US"/>
              <a:t>Insert text or logos as necessary</a:t>
            </a:r>
          </a:p>
        </p:txBody>
      </p:sp>
      <p:sp>
        <p:nvSpPr>
          <p:cNvPr id="2" name="Footer Placeholder 1"/>
          <p:cNvSpPr>
            <a:spLocks noGrp="1"/>
          </p:cNvSpPr>
          <p:nvPr>
            <p:ph type="ftr" sz="quarter" idx="10"/>
          </p:nvPr>
        </p:nvSpPr>
        <p:spPr/>
        <p:txBody>
          <a:bodyPr/>
          <a:lstStyle>
            <a:lvl1pPr>
              <a:defRPr>
                <a:solidFill>
                  <a:schemeClr val="tx1"/>
                </a:solidFill>
              </a:defRPr>
            </a:lvl1pPr>
          </a:lstStyle>
          <a:p>
            <a:r>
              <a:rPr lang="en-US"/>
              <a:t>OFFICIAL</a:t>
            </a:r>
          </a:p>
        </p:txBody>
      </p:sp>
      <p:sp>
        <p:nvSpPr>
          <p:cNvPr id="3" name="TextBox 2"/>
          <p:cNvSpPr txBox="1"/>
          <p:nvPr userDrawn="1"/>
        </p:nvSpPr>
        <p:spPr>
          <a:xfrm>
            <a:off x="166867" y="265043"/>
            <a:ext cx="8539811" cy="646331"/>
          </a:xfrm>
          <a:prstGeom prst="rect">
            <a:avLst/>
          </a:prstGeom>
          <a:noFill/>
        </p:spPr>
        <p:txBody>
          <a:bodyPr wrap="square" rtlCol="0">
            <a:spAutoFit/>
          </a:bodyPr>
          <a:lstStyle/>
          <a:p>
            <a:r>
              <a:rPr kumimoji="0" lang="en-US" sz="3600" b="1" i="0" u="none" strike="noStrike" kern="1200" cap="none" spc="0" normalizeH="0" baseline="0" noProof="0">
                <a:ln>
                  <a:noFill/>
                </a:ln>
                <a:solidFill>
                  <a:schemeClr val="tx1"/>
                </a:solidFill>
                <a:effectLst/>
                <a:uLnTx/>
                <a:uFillTx/>
                <a:latin typeface="Arial Black" charset="0"/>
                <a:ea typeface="Arial Black" charset="0"/>
                <a:cs typeface="Arial Black" charset="0"/>
              </a:rPr>
              <a:t>Affiliations</a:t>
            </a:r>
            <a:endParaRPr lang="en-US">
              <a:solidFill>
                <a:schemeClr val="tx1"/>
              </a:solidFill>
            </a:endParaRPr>
          </a:p>
        </p:txBody>
      </p:sp>
      <p:sp>
        <p:nvSpPr>
          <p:cNvPr id="7" name="Slide Number Placeholder 5"/>
          <p:cNvSpPr>
            <a:spLocks noGrp="1"/>
          </p:cNvSpPr>
          <p:nvPr>
            <p:ph type="sldNum" sz="quarter" idx="4"/>
          </p:nvPr>
        </p:nvSpPr>
        <p:spPr>
          <a:xfrm>
            <a:off x="101600" y="6387702"/>
            <a:ext cx="663451" cy="365125"/>
          </a:xfrm>
          <a:prstGeom prst="rect">
            <a:avLst/>
          </a:prstGeom>
        </p:spPr>
        <p:txBody>
          <a:bodyPr vert="horz" lIns="91440" tIns="45720" rIns="91440" bIns="45720" rtlCol="0" anchor="ctr"/>
          <a:lstStyle>
            <a:lvl1pPr algn="r">
              <a:defRPr sz="2800" b="1" i="0">
                <a:solidFill>
                  <a:srgbClr val="9091B3"/>
                </a:solidFill>
                <a:latin typeface="Arial Black" charset="0"/>
                <a:ea typeface="Arial Black" charset="0"/>
                <a:cs typeface="Arial Black" charset="0"/>
              </a:defRPr>
            </a:lvl1pPr>
          </a:lstStyle>
          <a:p>
            <a:fld id="{35482B25-261F-464E-BDD8-63296DE4D8A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with Title">
    <p:spTree>
      <p:nvGrpSpPr>
        <p:cNvPr id="1" name=""/>
        <p:cNvGrpSpPr/>
        <p:nvPr/>
      </p:nvGrpSpPr>
      <p:grpSpPr>
        <a:xfrm>
          <a:off x="0" y="0"/>
          <a:ext cx="0" cy="0"/>
          <a:chOff x="0" y="0"/>
          <a:chExt cx="0" cy="0"/>
        </a:xfrm>
      </p:grpSpPr>
      <p:sp>
        <p:nvSpPr>
          <p:cNvPr id="10" name="Title 1"/>
          <p:cNvSpPr>
            <a:spLocks noGrp="1"/>
          </p:cNvSpPr>
          <p:nvPr>
            <p:ph type="title"/>
          </p:nvPr>
        </p:nvSpPr>
        <p:spPr>
          <a:xfrm>
            <a:off x="166868" y="205431"/>
            <a:ext cx="10018853" cy="1325563"/>
          </a:xfrm>
          <a:prstGeom prst="rect">
            <a:avLst/>
          </a:prstGeom>
        </p:spPr>
        <p:txBody>
          <a:bodyPr/>
          <a:lstStyle>
            <a:lvl1pPr>
              <a:defRPr>
                <a:solidFill>
                  <a:schemeClr val="tx1"/>
                </a:solidFill>
              </a:defRPr>
            </a:lvl1pPr>
          </a:lstStyle>
          <a:p>
            <a:r>
              <a:rPr lang="en-US"/>
              <a:t>Click to edit Master title style</a:t>
            </a:r>
          </a:p>
        </p:txBody>
      </p:sp>
      <p:sp>
        <p:nvSpPr>
          <p:cNvPr id="11" name="Content Placeholder 3"/>
          <p:cNvSpPr>
            <a:spLocks noGrp="1"/>
          </p:cNvSpPr>
          <p:nvPr>
            <p:ph sz="half" idx="2"/>
          </p:nvPr>
        </p:nvSpPr>
        <p:spPr>
          <a:xfrm>
            <a:off x="166868" y="1530994"/>
            <a:ext cx="5624603" cy="4491980"/>
          </a:xfrm>
        </p:spPr>
        <p:txBody>
          <a:bodyPr/>
          <a:lstStyle>
            <a:lvl1pPr>
              <a:defRPr sz="2400">
                <a:solidFill>
                  <a:schemeClr val="tx1"/>
                </a:solidFill>
              </a:defRPr>
            </a:lvl1pPr>
            <a:lvl2pPr>
              <a:defRPr sz="2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5"/>
          <p:cNvSpPr>
            <a:spLocks noGrp="1"/>
          </p:cNvSpPr>
          <p:nvPr>
            <p:ph sz="quarter" idx="10"/>
          </p:nvPr>
        </p:nvSpPr>
        <p:spPr>
          <a:xfrm>
            <a:off x="5980255" y="1530994"/>
            <a:ext cx="5652303" cy="4491980"/>
          </a:xfrm>
        </p:spPr>
        <p:txBody>
          <a:bodyPr/>
          <a:lstStyle>
            <a:lvl1pPr>
              <a:defRPr sz="2400">
                <a:solidFill>
                  <a:schemeClr val="tx1"/>
                </a:solidFill>
              </a:defRPr>
            </a:lvl1pPr>
            <a:lvl2pPr>
              <a:defRPr sz="22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1"/>
          <p:cNvSpPr>
            <a:spLocks noGrp="1"/>
          </p:cNvSpPr>
          <p:nvPr>
            <p:ph type="ftr" sz="quarter" idx="11"/>
          </p:nvPr>
        </p:nvSpPr>
        <p:spPr>
          <a:xfrm>
            <a:off x="876222" y="6387700"/>
            <a:ext cx="4114800" cy="365125"/>
          </a:xfrm>
        </p:spPr>
        <p:txBody>
          <a:bodyPr/>
          <a:lstStyle>
            <a:lvl1pPr>
              <a:defRPr>
                <a:solidFill>
                  <a:schemeClr val="tx1"/>
                </a:solidFill>
              </a:defRPr>
            </a:lvl1pPr>
          </a:lstStyle>
          <a:p>
            <a:r>
              <a:rPr lang="en-US"/>
              <a:t>OFFICIAL</a:t>
            </a:r>
          </a:p>
        </p:txBody>
      </p:sp>
      <p:sp>
        <p:nvSpPr>
          <p:cNvPr id="7" name="Slide Number Placeholder 5"/>
          <p:cNvSpPr>
            <a:spLocks noGrp="1"/>
          </p:cNvSpPr>
          <p:nvPr>
            <p:ph type="sldNum" sz="quarter" idx="4"/>
          </p:nvPr>
        </p:nvSpPr>
        <p:spPr>
          <a:xfrm>
            <a:off x="101600" y="6387702"/>
            <a:ext cx="663451" cy="365125"/>
          </a:xfrm>
          <a:prstGeom prst="rect">
            <a:avLst/>
          </a:prstGeom>
        </p:spPr>
        <p:txBody>
          <a:bodyPr vert="horz" lIns="91440" tIns="45720" rIns="91440" bIns="45720" rtlCol="0" anchor="ctr"/>
          <a:lstStyle>
            <a:lvl1pPr algn="r">
              <a:defRPr sz="2800" b="1" i="0">
                <a:solidFill>
                  <a:srgbClr val="9091B3"/>
                </a:solidFill>
                <a:latin typeface="Arial Black" charset="0"/>
                <a:ea typeface="Arial Black" charset="0"/>
                <a:cs typeface="Arial Black" charset="0"/>
              </a:defRPr>
            </a:lvl1pPr>
          </a:lstStyle>
          <a:p>
            <a:fld id="{35482B25-261F-464E-BDD8-63296DE4D8A4}" type="slidenum">
              <a:rPr lang="en-US" smtClean="0"/>
              <a:pPr/>
              <a:t>‹#›</a:t>
            </a:fld>
            <a:endParaRPr lang="en-US"/>
          </a:p>
        </p:txBody>
      </p:sp>
    </p:spTree>
    <p:extLst>
      <p:ext uri="{BB962C8B-B14F-4D97-AF65-F5344CB8AC3E}">
        <p14:creationId xmlns:p14="http://schemas.microsoft.com/office/powerpoint/2010/main" val="202369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Text Placeholder 2"/>
          <p:cNvSpPr>
            <a:spLocks noGrp="1"/>
          </p:cNvSpPr>
          <p:nvPr>
            <p:ph type="body" idx="1"/>
          </p:nvPr>
        </p:nvSpPr>
        <p:spPr>
          <a:xfrm>
            <a:off x="166868" y="1530994"/>
            <a:ext cx="5624603" cy="823912"/>
          </a:xfrm>
        </p:spPr>
        <p:txBody>
          <a:bodyPr anchor="b"/>
          <a:lstStyle>
            <a:lvl1pPr marL="0" indent="0">
              <a:buNone/>
              <a:defRPr sz="2400" b="1">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3" name="Text Placeholder 4"/>
          <p:cNvSpPr>
            <a:spLocks noGrp="1"/>
          </p:cNvSpPr>
          <p:nvPr>
            <p:ph type="body" sz="quarter" idx="3"/>
          </p:nvPr>
        </p:nvSpPr>
        <p:spPr>
          <a:xfrm>
            <a:off x="5980255" y="1530994"/>
            <a:ext cx="5624603" cy="823912"/>
          </a:xfrm>
        </p:spPr>
        <p:txBody>
          <a:bodyPr anchor="b"/>
          <a:lstStyle>
            <a:lvl1pPr marL="0" indent="0">
              <a:buNone/>
              <a:defRPr sz="2400" b="1">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4" name="Title 1"/>
          <p:cNvSpPr>
            <a:spLocks noGrp="1"/>
          </p:cNvSpPr>
          <p:nvPr>
            <p:ph type="title"/>
          </p:nvPr>
        </p:nvSpPr>
        <p:spPr>
          <a:xfrm>
            <a:off x="166868" y="205431"/>
            <a:ext cx="10018853" cy="1325563"/>
          </a:xfrm>
          <a:prstGeom prst="rect">
            <a:avLst/>
          </a:prstGeom>
        </p:spPr>
        <p:txBody>
          <a:bodyPr/>
          <a:lstStyle>
            <a:lvl1pPr>
              <a:defRPr>
                <a:solidFill>
                  <a:schemeClr val="tx1"/>
                </a:solidFill>
              </a:defRPr>
            </a:lvl1pPr>
          </a:lstStyle>
          <a:p>
            <a:r>
              <a:rPr lang="en-US"/>
              <a:t>Click to edit Master title style</a:t>
            </a:r>
          </a:p>
        </p:txBody>
      </p:sp>
      <p:sp>
        <p:nvSpPr>
          <p:cNvPr id="15" name="Content Placeholder 3"/>
          <p:cNvSpPr>
            <a:spLocks noGrp="1"/>
          </p:cNvSpPr>
          <p:nvPr>
            <p:ph sz="half" idx="2"/>
          </p:nvPr>
        </p:nvSpPr>
        <p:spPr>
          <a:xfrm>
            <a:off x="5980255" y="2354906"/>
            <a:ext cx="5624603" cy="3668068"/>
          </a:xfrm>
        </p:spPr>
        <p:txBody>
          <a:bodyPr/>
          <a:lstStyle>
            <a:lvl1pPr marL="0" marR="0" indent="0" algn="l" defTabSz="914377" rtl="0" eaLnBrk="1" fontAlgn="auto" latinLnBrk="0" hangingPunct="1">
              <a:lnSpc>
                <a:spcPct val="90000"/>
              </a:lnSpc>
              <a:spcBef>
                <a:spcPts val="1000"/>
              </a:spcBef>
              <a:spcAft>
                <a:spcPts val="0"/>
              </a:spcAft>
              <a:buClrTx/>
              <a:buSzTx/>
              <a:buFont typeface="Arial"/>
              <a:buNone/>
              <a:tabLst/>
              <a:defRPr sz="2000">
                <a:solidFill>
                  <a:schemeClr val="tx1"/>
                </a:solidFill>
              </a:defRPr>
            </a:lvl1pPr>
            <a:lvl2pPr marL="457189" marR="0" indent="0" algn="l" defTabSz="914377" rtl="0" eaLnBrk="1" fontAlgn="auto" latinLnBrk="0" hangingPunct="1">
              <a:lnSpc>
                <a:spcPct val="90000"/>
              </a:lnSpc>
              <a:spcBef>
                <a:spcPts val="500"/>
              </a:spcBef>
              <a:spcAft>
                <a:spcPts val="0"/>
              </a:spcAft>
              <a:buClrTx/>
              <a:buSzTx/>
              <a:buFont typeface="Arial"/>
              <a:buNone/>
              <a:tabLst/>
              <a:defRPr sz="2000">
                <a:solidFill>
                  <a:schemeClr val="tx1"/>
                </a:solidFill>
              </a:defRPr>
            </a:lvl2pPr>
            <a:lvl3pPr marL="914377" marR="0" indent="0" algn="l" defTabSz="914377" rtl="0" eaLnBrk="1" fontAlgn="auto" latinLnBrk="0" hangingPunct="1">
              <a:lnSpc>
                <a:spcPct val="90000"/>
              </a:lnSpc>
              <a:spcBef>
                <a:spcPts val="500"/>
              </a:spcBef>
              <a:spcAft>
                <a:spcPts val="0"/>
              </a:spcAft>
              <a:buClrTx/>
              <a:buSzTx/>
              <a:buFont typeface="Arial"/>
              <a:buNone/>
              <a:tabLst/>
              <a:defRPr sz="2000">
                <a:solidFill>
                  <a:schemeClr val="tx1"/>
                </a:solidFill>
              </a:defRPr>
            </a:lvl3pPr>
            <a:lvl4pPr marL="1371566" marR="0" indent="0" algn="l" defTabSz="914377" rtl="0" eaLnBrk="1" fontAlgn="auto" latinLnBrk="0" hangingPunct="1">
              <a:lnSpc>
                <a:spcPct val="90000"/>
              </a:lnSpc>
              <a:spcBef>
                <a:spcPts val="500"/>
              </a:spcBef>
              <a:spcAft>
                <a:spcPts val="0"/>
              </a:spcAft>
              <a:buClrTx/>
              <a:buSzTx/>
              <a:buFont typeface="Arial"/>
              <a:buNone/>
              <a:tabLst/>
              <a:defRPr>
                <a:solidFill>
                  <a:schemeClr val="tx1"/>
                </a:solidFill>
              </a:defRPr>
            </a:lvl4pPr>
            <a:lvl5pPr marL="1828754" marR="0" indent="0" algn="l" defTabSz="914377" rtl="0" eaLnBrk="1" fontAlgn="auto" latinLnBrk="0" hangingPunct="1">
              <a:lnSpc>
                <a:spcPct val="90000"/>
              </a:lnSpc>
              <a:spcBef>
                <a:spcPts val="500"/>
              </a:spcBef>
              <a:spcAft>
                <a:spcPts val="0"/>
              </a:spcAft>
              <a:buClrTx/>
              <a:buSzTx/>
              <a:buFont typeface="Arial"/>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5"/>
          <p:cNvSpPr>
            <a:spLocks noGrp="1"/>
          </p:cNvSpPr>
          <p:nvPr>
            <p:ph sz="quarter" idx="4"/>
          </p:nvPr>
        </p:nvSpPr>
        <p:spPr>
          <a:xfrm>
            <a:off x="166868" y="2354906"/>
            <a:ext cx="5624603" cy="3668068"/>
          </a:xfrm>
        </p:spPr>
        <p:txBody>
          <a:bodyPr/>
          <a:lstStyle>
            <a:lvl1pPr>
              <a:defRPr sz="2000">
                <a:solidFill>
                  <a:schemeClr val="tx1"/>
                </a:solidFill>
              </a:defRPr>
            </a:lvl1pPr>
            <a:lvl2pP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p:cNvSpPr>
            <a:spLocks noGrp="1"/>
          </p:cNvSpPr>
          <p:nvPr>
            <p:ph type="ftr" sz="quarter" idx="10"/>
          </p:nvPr>
        </p:nvSpPr>
        <p:spPr>
          <a:xfrm>
            <a:off x="876222" y="6387700"/>
            <a:ext cx="4114800" cy="365125"/>
          </a:xfrm>
        </p:spPr>
        <p:txBody>
          <a:bodyPr/>
          <a:lstStyle>
            <a:lvl1pPr>
              <a:defRPr>
                <a:solidFill>
                  <a:schemeClr val="tx1"/>
                </a:solidFill>
              </a:defRPr>
            </a:lvl1pPr>
          </a:lstStyle>
          <a:p>
            <a:r>
              <a:rPr lang="en-US"/>
              <a:t>OFFICIAL</a:t>
            </a:r>
          </a:p>
        </p:txBody>
      </p:sp>
      <p:sp>
        <p:nvSpPr>
          <p:cNvPr id="9" name="Slide Number Placeholder 5"/>
          <p:cNvSpPr>
            <a:spLocks noGrp="1"/>
          </p:cNvSpPr>
          <p:nvPr>
            <p:ph type="sldNum" sz="quarter" idx="11"/>
          </p:nvPr>
        </p:nvSpPr>
        <p:spPr>
          <a:xfrm>
            <a:off x="101600" y="6387702"/>
            <a:ext cx="663451" cy="365125"/>
          </a:xfrm>
          <a:prstGeom prst="rect">
            <a:avLst/>
          </a:prstGeom>
        </p:spPr>
        <p:txBody>
          <a:bodyPr vert="horz" lIns="91440" tIns="45720" rIns="91440" bIns="45720" rtlCol="0" anchor="ctr"/>
          <a:lstStyle>
            <a:lvl1pPr algn="r">
              <a:defRPr sz="2800" b="1" i="0">
                <a:solidFill>
                  <a:srgbClr val="9091B3"/>
                </a:solidFill>
                <a:latin typeface="Arial Black" charset="0"/>
                <a:ea typeface="Arial Black" charset="0"/>
                <a:cs typeface="Arial Black" charset="0"/>
              </a:defRPr>
            </a:lvl1pPr>
          </a:lstStyle>
          <a:p>
            <a:fld id="{35482B25-261F-464E-BDD8-63296DE4D8A4}" type="slidenum">
              <a:rPr lang="en-US" smtClean="0"/>
              <a:pPr/>
              <a:t>‹#›</a:t>
            </a:fld>
            <a:endParaRPr lang="en-US"/>
          </a:p>
        </p:txBody>
      </p:sp>
    </p:spTree>
    <p:extLst>
      <p:ext uri="{BB962C8B-B14F-4D97-AF65-F5344CB8AC3E}">
        <p14:creationId xmlns:p14="http://schemas.microsoft.com/office/powerpoint/2010/main" val="39942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Rectangle 10"/>
          <p:cNvSpPr/>
          <p:nvPr userDrawn="1"/>
        </p:nvSpPr>
        <p:spPr>
          <a:xfrm>
            <a:off x="-2788"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0"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4" name="Title 1"/>
          <p:cNvSpPr>
            <a:spLocks noGrp="1"/>
          </p:cNvSpPr>
          <p:nvPr>
            <p:ph type="title" hasCustomPrompt="1"/>
          </p:nvPr>
        </p:nvSpPr>
        <p:spPr>
          <a:xfrm>
            <a:off x="1666479" y="1308009"/>
            <a:ext cx="8853467" cy="3968772"/>
          </a:xfrm>
          <a:prstGeom prst="rect">
            <a:avLst/>
          </a:prstGeom>
        </p:spPr>
        <p:txBody>
          <a:bodyPr anchor="ctr" anchorCtr="0">
            <a:normAutofit/>
          </a:bodyPr>
          <a:lstStyle>
            <a:lvl1pPr algn="ctr">
              <a:lnSpc>
                <a:spcPct val="100000"/>
              </a:lnSpc>
              <a:defRPr sz="3600" spc="0">
                <a:solidFill>
                  <a:schemeClr val="bg1"/>
                </a:solidFill>
              </a:defRPr>
            </a:lvl1pPr>
          </a:lstStyle>
          <a:p>
            <a:r>
              <a:rPr lang="en-GB"/>
              <a:t>INSERT QUOTE HERE</a:t>
            </a:r>
            <a:endParaRPr lang="en-US"/>
          </a:p>
        </p:txBody>
      </p:sp>
      <p:sp>
        <p:nvSpPr>
          <p:cNvPr id="15" name="Content Placeholder 2"/>
          <p:cNvSpPr>
            <a:spLocks noGrp="1"/>
          </p:cNvSpPr>
          <p:nvPr>
            <p:ph sz="quarter" idx="11" hasCustomPrompt="1"/>
          </p:nvPr>
        </p:nvSpPr>
        <p:spPr>
          <a:xfrm>
            <a:off x="1886674" y="5564305"/>
            <a:ext cx="8413078" cy="487362"/>
          </a:xfrm>
        </p:spPr>
        <p:txBody>
          <a:bodyPr>
            <a:noAutofit/>
          </a:bodyPr>
          <a:lstStyle>
            <a:lvl1pPr algn="ctr">
              <a:defRPr sz="2000" b="1">
                <a:solidFill>
                  <a:srgbClr val="9091B3"/>
                </a:solidFill>
              </a:defRPr>
            </a:lvl1pPr>
          </a:lstStyle>
          <a:p>
            <a:pPr lvl="0"/>
            <a:r>
              <a:rPr lang="en-US"/>
              <a:t>NAME / DATE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17" name="TextBox 16"/>
          <p:cNvSpPr txBox="1"/>
          <p:nvPr userDrawn="1"/>
        </p:nvSpPr>
        <p:spPr>
          <a:xfrm>
            <a:off x="731458" y="1034180"/>
            <a:ext cx="1342664" cy="1477328"/>
          </a:xfrm>
          <a:prstGeom prst="rect">
            <a:avLst/>
          </a:prstGeom>
          <a:noFill/>
        </p:spPr>
        <p:txBody>
          <a:bodyPr wrap="square" rtlCol="0">
            <a:spAutoFit/>
          </a:bodyPr>
          <a:lstStyle/>
          <a:p>
            <a:r>
              <a:rPr lang="en-US" sz="9000" b="1" i="0">
                <a:solidFill>
                  <a:srgbClr val="9091B3"/>
                </a:solidFill>
                <a:latin typeface="Arial Black" charset="0"/>
                <a:ea typeface="Arial Black" charset="0"/>
                <a:cs typeface="Arial Black" charset="0"/>
              </a:rPr>
              <a:t>“</a:t>
            </a:r>
          </a:p>
        </p:txBody>
      </p:sp>
      <p:sp>
        <p:nvSpPr>
          <p:cNvPr id="18" name="TextBox 17"/>
          <p:cNvSpPr txBox="1"/>
          <p:nvPr userDrawn="1"/>
        </p:nvSpPr>
        <p:spPr>
          <a:xfrm>
            <a:off x="10573850" y="4825641"/>
            <a:ext cx="1342664" cy="1477328"/>
          </a:xfrm>
          <a:prstGeom prst="rect">
            <a:avLst/>
          </a:prstGeom>
          <a:noFill/>
        </p:spPr>
        <p:txBody>
          <a:bodyPr wrap="square" rtlCol="0">
            <a:spAutoFit/>
          </a:bodyPr>
          <a:lstStyle/>
          <a:p>
            <a:r>
              <a:rPr lang="en-US" sz="9000" b="1" i="0">
                <a:solidFill>
                  <a:srgbClr val="9091B3"/>
                </a:solidFill>
                <a:latin typeface="Arial Black" charset="0"/>
                <a:ea typeface="Arial Black" charset="0"/>
                <a:cs typeface="Arial Black" charset="0"/>
              </a:rPr>
              <a:t>”</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US"/>
              <a:t>OFFICIAL</a:t>
            </a:r>
          </a:p>
        </p:txBody>
      </p:sp>
      <p:sp>
        <p:nvSpPr>
          <p:cNvPr id="3" name="Slide Number Placeholder 2"/>
          <p:cNvSpPr>
            <a:spLocks noGrp="1"/>
          </p:cNvSpPr>
          <p:nvPr>
            <p:ph type="sldNum" sz="quarter" idx="13"/>
          </p:nvPr>
        </p:nvSpPr>
        <p:spPr/>
        <p:txBody>
          <a:bodyPr/>
          <a:lstStyle>
            <a:lvl1pPr>
              <a:defRPr>
                <a:solidFill>
                  <a:srgbClr val="9091B3"/>
                </a:solidFill>
              </a:defRPr>
            </a:lvl1pPr>
          </a:lstStyle>
          <a:p>
            <a:fld id="{35482B25-261F-464E-BDD8-63296DE4D8A4}" type="slidenum">
              <a:rPr lang="en-US" smtClean="0"/>
              <a:pPr/>
              <a:t>‹#›</a:t>
            </a:fld>
            <a:endParaRPr lang="en-US"/>
          </a:p>
        </p:txBody>
      </p:sp>
      <p:sp>
        <p:nvSpPr>
          <p:cNvPr id="19" name="Slide Number Placeholder 5"/>
          <p:cNvSpPr txBox="1">
            <a:spLocks/>
          </p:cNvSpPr>
          <p:nvPr userDrawn="1"/>
        </p:nvSpPr>
        <p:spPr>
          <a:xfrm flipH="1">
            <a:off x="775684" y="6357413"/>
            <a:ext cx="45719"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a:solidFill>
                  <a:srgbClr val="90919C"/>
                </a:solidFill>
                <a:latin typeface="Arial Black" charset="0"/>
                <a:ea typeface="Arial Black" charset="0"/>
                <a:cs typeface="Arial Black"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0" i="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14762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a:xfrm>
            <a:off x="876222" y="6387700"/>
            <a:ext cx="4114800" cy="365125"/>
          </a:xfrm>
        </p:spPr>
        <p:txBody>
          <a:bodyPr/>
          <a:lstStyle>
            <a:lvl1pPr>
              <a:defRPr>
                <a:solidFill>
                  <a:schemeClr val="tx1"/>
                </a:solidFill>
              </a:defRPr>
            </a:lvl1pPr>
          </a:lstStyle>
          <a:p>
            <a:r>
              <a:rPr lang="en-US"/>
              <a:t>OFFICIAL</a:t>
            </a:r>
          </a:p>
        </p:txBody>
      </p:sp>
      <p:sp>
        <p:nvSpPr>
          <p:cNvPr id="5" name="Slide Number Placeholder 5"/>
          <p:cNvSpPr>
            <a:spLocks noGrp="1"/>
          </p:cNvSpPr>
          <p:nvPr>
            <p:ph type="sldNum" sz="quarter" idx="4"/>
          </p:nvPr>
        </p:nvSpPr>
        <p:spPr>
          <a:xfrm>
            <a:off x="101600" y="6387702"/>
            <a:ext cx="663451" cy="365125"/>
          </a:xfrm>
          <a:prstGeom prst="rect">
            <a:avLst/>
          </a:prstGeom>
        </p:spPr>
        <p:txBody>
          <a:bodyPr vert="horz" lIns="91440" tIns="45720" rIns="91440" bIns="45720" rtlCol="0" anchor="ctr"/>
          <a:lstStyle>
            <a:lvl1pPr algn="r">
              <a:defRPr sz="2800" b="1" i="0">
                <a:solidFill>
                  <a:srgbClr val="9091B3"/>
                </a:solidFill>
                <a:latin typeface="Arial Black" charset="0"/>
                <a:ea typeface="Arial Black" charset="0"/>
                <a:cs typeface="Arial Black" charset="0"/>
              </a:defRPr>
            </a:lvl1pPr>
          </a:lstStyle>
          <a:p>
            <a:fld id="{35482B25-261F-464E-BDD8-63296DE4D8A4}" type="slidenum">
              <a:rPr lang="en-US" smtClean="0"/>
              <a:pPr/>
              <a:t>‹#›</a:t>
            </a:fld>
            <a:endParaRPr lang="en-US"/>
          </a:p>
        </p:txBody>
      </p:sp>
    </p:spTree>
    <p:extLst>
      <p:ext uri="{BB962C8B-B14F-4D97-AF65-F5344CB8AC3E}">
        <p14:creationId xmlns:p14="http://schemas.microsoft.com/office/powerpoint/2010/main" val="1477052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a:prstGeom prst="rect">
            <a:avLst/>
          </a:prstGeom>
        </p:spPr>
        <p:txBody>
          <a:bodyPr anchor="b">
            <a:normAutofit/>
          </a:bodyPr>
          <a:lstStyle>
            <a:lvl1pPr>
              <a:defRPr sz="40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normAutofit/>
          </a:bodyPr>
          <a:lstStyle>
            <a:lvl1pPr marL="0" indent="0">
              <a:buNone/>
              <a:defRPr sz="2000">
                <a:solidFill>
                  <a:srgbClr val="9091B3"/>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8" name="Footer Placeholder 1"/>
          <p:cNvSpPr>
            <a:spLocks noGrp="1"/>
          </p:cNvSpPr>
          <p:nvPr>
            <p:ph type="ftr" sz="quarter" idx="10"/>
          </p:nvPr>
        </p:nvSpPr>
        <p:spPr>
          <a:xfrm>
            <a:off x="876222" y="6387700"/>
            <a:ext cx="4114800" cy="365125"/>
          </a:xfrm>
        </p:spPr>
        <p:txBody>
          <a:bodyPr/>
          <a:lstStyle>
            <a:lvl1pPr>
              <a:defRPr>
                <a:solidFill>
                  <a:schemeClr val="tx1"/>
                </a:solidFill>
              </a:defRPr>
            </a:lvl1pPr>
          </a:lstStyle>
          <a:p>
            <a:r>
              <a:rPr lang="en-US"/>
              <a:t>OFFICIAL</a:t>
            </a:r>
          </a:p>
        </p:txBody>
      </p:sp>
      <p:sp>
        <p:nvSpPr>
          <p:cNvPr id="6" name="Slide Number Placeholder 5"/>
          <p:cNvSpPr>
            <a:spLocks noGrp="1"/>
          </p:cNvSpPr>
          <p:nvPr>
            <p:ph type="sldNum" sz="quarter" idx="4"/>
          </p:nvPr>
        </p:nvSpPr>
        <p:spPr>
          <a:xfrm>
            <a:off x="101600" y="6387702"/>
            <a:ext cx="663451" cy="365125"/>
          </a:xfrm>
          <a:prstGeom prst="rect">
            <a:avLst/>
          </a:prstGeom>
        </p:spPr>
        <p:txBody>
          <a:bodyPr vert="horz" lIns="91440" tIns="45720" rIns="91440" bIns="45720" rtlCol="0" anchor="ctr"/>
          <a:lstStyle>
            <a:lvl1pPr algn="r">
              <a:defRPr sz="2800" b="1" i="0">
                <a:solidFill>
                  <a:srgbClr val="9091B3"/>
                </a:solidFill>
                <a:latin typeface="Arial Black" charset="0"/>
                <a:ea typeface="Arial Black" charset="0"/>
                <a:cs typeface="Arial Black" charset="0"/>
              </a:defRPr>
            </a:lvl1pPr>
          </a:lstStyle>
          <a:p>
            <a:fld id="{35482B25-261F-464E-BDD8-63296DE4D8A4}" type="slidenum">
              <a:rPr lang="en-US" smtClean="0"/>
              <a:pPr/>
              <a:t>‹#›</a:t>
            </a:fld>
            <a:endParaRPr lang="en-US"/>
          </a:p>
        </p:txBody>
      </p:sp>
    </p:spTree>
    <p:extLst>
      <p:ext uri="{BB962C8B-B14F-4D97-AF65-F5344CB8AC3E}">
        <p14:creationId xmlns:p14="http://schemas.microsoft.com/office/powerpoint/2010/main" val="336419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Colour">
    <p:spTree>
      <p:nvGrpSpPr>
        <p:cNvPr id="1" name=""/>
        <p:cNvGrpSpPr/>
        <p:nvPr/>
      </p:nvGrpSpPr>
      <p:grpSpPr>
        <a:xfrm>
          <a:off x="0" y="0"/>
          <a:ext cx="0" cy="0"/>
          <a:chOff x="0" y="0"/>
          <a:chExt cx="0" cy="0"/>
        </a:xfrm>
      </p:grpSpPr>
      <p:sp>
        <p:nvSpPr>
          <p:cNvPr id="7" name="Rectangle 6"/>
          <p:cNvSpPr/>
          <p:nvPr userDrawn="1"/>
        </p:nvSpPr>
        <p:spPr>
          <a:xfrm>
            <a:off x="-2788"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10" name="Footer Placeholder 1"/>
          <p:cNvSpPr>
            <a:spLocks noGrp="1"/>
          </p:cNvSpPr>
          <p:nvPr>
            <p:ph type="ftr" sz="quarter" idx="12"/>
          </p:nvPr>
        </p:nvSpPr>
        <p:spPr>
          <a:xfrm>
            <a:off x="876221" y="6387700"/>
            <a:ext cx="7008821" cy="365125"/>
          </a:xfrm>
        </p:spPr>
        <p:txBody>
          <a:bodyPr/>
          <a:lstStyle>
            <a:lvl1pPr>
              <a:defRPr>
                <a:solidFill>
                  <a:schemeClr val="bg1"/>
                </a:solidFill>
              </a:defRPr>
            </a:lvl1pPr>
          </a:lstStyle>
          <a:p>
            <a:r>
              <a:rPr lang="en-US"/>
              <a:t>OFFICIAL</a:t>
            </a:r>
          </a:p>
        </p:txBody>
      </p:sp>
      <p:sp>
        <p:nvSpPr>
          <p:cNvPr id="11" name="Slide Number Placeholder 2"/>
          <p:cNvSpPr>
            <a:spLocks noGrp="1"/>
          </p:cNvSpPr>
          <p:nvPr>
            <p:ph type="sldNum" sz="quarter" idx="13"/>
          </p:nvPr>
        </p:nvSpPr>
        <p:spPr>
          <a:xfrm>
            <a:off x="101600" y="6387702"/>
            <a:ext cx="663451" cy="365125"/>
          </a:xfrm>
        </p:spPr>
        <p:txBody>
          <a:bodyPr/>
          <a:lstStyle>
            <a:lvl1pPr>
              <a:defRPr>
                <a:solidFill>
                  <a:srgbClr val="9091B3"/>
                </a:solidFill>
              </a:defRPr>
            </a:lvl1pPr>
          </a:lstStyle>
          <a:p>
            <a:fld id="{35482B25-261F-464E-BDD8-63296DE4D8A4}" type="slidenum">
              <a:rPr lang="en-US" smtClean="0"/>
              <a:pPr/>
              <a:t>‹#›</a:t>
            </a:fld>
            <a:endParaRPr lang="en-US"/>
          </a:p>
        </p:txBody>
      </p:sp>
      <p:sp>
        <p:nvSpPr>
          <p:cNvPr id="12" name="Slide Number Placeholder 5"/>
          <p:cNvSpPr txBox="1">
            <a:spLocks/>
          </p:cNvSpPr>
          <p:nvPr userDrawn="1"/>
        </p:nvSpPr>
        <p:spPr>
          <a:xfrm flipH="1">
            <a:off x="775684" y="6357413"/>
            <a:ext cx="45719"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a:solidFill>
                  <a:srgbClr val="90919C"/>
                </a:solidFill>
                <a:latin typeface="Arial Black" charset="0"/>
                <a:ea typeface="Arial Black" charset="0"/>
                <a:cs typeface="Arial Black"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0" i="0">
                <a:solidFill>
                  <a:schemeClr val="bg1"/>
                </a:solidFill>
                <a:latin typeface="Arial" charset="0"/>
                <a:ea typeface="Arial" charset="0"/>
                <a:cs typeface="Arial" charset="0"/>
              </a:rPr>
              <a:t>|</a:t>
            </a:r>
          </a:p>
        </p:txBody>
      </p:sp>
      <p:sp>
        <p:nvSpPr>
          <p:cNvPr id="2" name="Title 1"/>
          <p:cNvSpPr>
            <a:spLocks noGrp="1"/>
          </p:cNvSpPr>
          <p:nvPr>
            <p:ph type="title"/>
          </p:nvPr>
        </p:nvSpPr>
        <p:spPr>
          <a:xfrm>
            <a:off x="831851" y="1709740"/>
            <a:ext cx="10515600" cy="2852737"/>
          </a:xfrm>
          <a:prstGeom prst="rect">
            <a:avLst/>
          </a:prstGeom>
        </p:spPr>
        <p:txBody>
          <a:bodyPr anchor="b">
            <a:normAutofit/>
          </a:bodyPr>
          <a:lstStyle>
            <a:lvl1pPr>
              <a:defRPr sz="4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normAutofit/>
          </a:bodyPr>
          <a:lstStyle>
            <a:lvl1pPr marL="0" indent="0">
              <a:buNone/>
              <a:defRPr sz="2000">
                <a:solidFill>
                  <a:srgbClr val="9091B3"/>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riangle 6"/>
          <p:cNvSpPr/>
          <p:nvPr userDrawn="1"/>
        </p:nvSpPr>
        <p:spPr>
          <a:xfrm rot="10800000">
            <a:off x="10205791" y="-12651"/>
            <a:ext cx="1991783" cy="1991922"/>
          </a:xfrm>
          <a:custGeom>
            <a:avLst/>
            <a:gdLst>
              <a:gd name="connsiteX0" fmla="*/ 0 w 1991783"/>
              <a:gd name="connsiteY0" fmla="*/ 1991922 h 1991922"/>
              <a:gd name="connsiteX1" fmla="*/ 0 w 1991783"/>
              <a:gd name="connsiteY1" fmla="*/ 0 h 1991922"/>
              <a:gd name="connsiteX2" fmla="*/ 1991783 w 1991783"/>
              <a:gd name="connsiteY2" fmla="*/ 1991922 h 1991922"/>
              <a:gd name="connsiteX3" fmla="*/ 0 w 1991783"/>
              <a:gd name="connsiteY3" fmla="*/ 1991922 h 1991922"/>
              <a:gd name="connsiteX0" fmla="*/ 0 w 1991783"/>
              <a:gd name="connsiteY0" fmla="*/ 1991922 h 1991922"/>
              <a:gd name="connsiteX1" fmla="*/ 0 w 1991783"/>
              <a:gd name="connsiteY1" fmla="*/ 0 h 1991922"/>
              <a:gd name="connsiteX2" fmla="*/ 1991783 w 1991783"/>
              <a:gd name="connsiteY2" fmla="*/ 1979222 h 1991922"/>
              <a:gd name="connsiteX3" fmla="*/ 0 w 1991783"/>
              <a:gd name="connsiteY3" fmla="*/ 1991922 h 1991922"/>
            </a:gdLst>
            <a:ahLst/>
            <a:cxnLst>
              <a:cxn ang="0">
                <a:pos x="connsiteX0" y="connsiteY0"/>
              </a:cxn>
              <a:cxn ang="0">
                <a:pos x="connsiteX1" y="connsiteY1"/>
              </a:cxn>
              <a:cxn ang="0">
                <a:pos x="connsiteX2" y="connsiteY2"/>
              </a:cxn>
              <a:cxn ang="0">
                <a:pos x="connsiteX3" y="connsiteY3"/>
              </a:cxn>
            </a:cxnLst>
            <a:rect l="l" t="t" r="r" b="b"/>
            <a:pathLst>
              <a:path w="1991783" h="1991922">
                <a:moveTo>
                  <a:pt x="0" y="1991922"/>
                </a:moveTo>
                <a:lnTo>
                  <a:pt x="0" y="0"/>
                </a:lnTo>
                <a:lnTo>
                  <a:pt x="1991783" y="1979222"/>
                </a:lnTo>
                <a:lnTo>
                  <a:pt x="0" y="19919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tx1"/>
              </a:solidFill>
            </a:endParaRPr>
          </a:p>
        </p:txBody>
      </p:sp>
      <p:pic>
        <p:nvPicPr>
          <p:cNvPr id="8" name="Picture 7"/>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11323877" y="190096"/>
            <a:ext cx="691844" cy="690506"/>
          </a:xfrm>
          <a:prstGeom prst="rect">
            <a:avLst/>
          </a:prstGeom>
        </p:spPr>
      </p:pic>
      <p:sp>
        <p:nvSpPr>
          <p:cNvPr id="3" name="Text Placeholder 2"/>
          <p:cNvSpPr>
            <a:spLocks noGrp="1"/>
          </p:cNvSpPr>
          <p:nvPr>
            <p:ph type="body" idx="1"/>
          </p:nvPr>
        </p:nvSpPr>
        <p:spPr>
          <a:xfrm>
            <a:off x="203200" y="1314930"/>
            <a:ext cx="11150600" cy="48620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23"/>
          <p:cNvSpPr>
            <a:spLocks noGrp="1"/>
          </p:cNvSpPr>
          <p:nvPr>
            <p:ph type="title"/>
          </p:nvPr>
        </p:nvSpPr>
        <p:spPr>
          <a:xfrm>
            <a:off x="203200" y="190097"/>
            <a:ext cx="11150600" cy="1094544"/>
          </a:xfrm>
          <a:prstGeom prst="rect">
            <a:avLst/>
          </a:prstGeom>
        </p:spPr>
        <p:txBody>
          <a:bodyPr vert="horz" lIns="91440" tIns="45720" rIns="91440" bIns="45720" rtlCol="0" anchor="t" anchorCtr="0">
            <a:normAutofit/>
          </a:bodyPr>
          <a:lstStyle/>
          <a:p>
            <a:r>
              <a:rPr lang="en-US"/>
              <a:t>Click to edit Master title style</a:t>
            </a:r>
          </a:p>
        </p:txBody>
      </p:sp>
      <p:sp>
        <p:nvSpPr>
          <p:cNvPr id="6" name="Slide Number Placeholder 5"/>
          <p:cNvSpPr>
            <a:spLocks noGrp="1"/>
          </p:cNvSpPr>
          <p:nvPr>
            <p:ph type="sldNum" sz="quarter" idx="4"/>
          </p:nvPr>
        </p:nvSpPr>
        <p:spPr>
          <a:xfrm>
            <a:off x="101600" y="6387702"/>
            <a:ext cx="663451" cy="365125"/>
          </a:xfrm>
          <a:prstGeom prst="rect">
            <a:avLst/>
          </a:prstGeom>
        </p:spPr>
        <p:txBody>
          <a:bodyPr vert="horz" lIns="91440" tIns="45720" rIns="91440" bIns="45720" rtlCol="0" anchor="ctr"/>
          <a:lstStyle>
            <a:lvl1pPr algn="r">
              <a:defRPr sz="2800" b="1" i="0">
                <a:solidFill>
                  <a:srgbClr val="9091B3"/>
                </a:solidFill>
                <a:latin typeface="Arial Black" charset="0"/>
                <a:ea typeface="Arial Black" charset="0"/>
                <a:cs typeface="Arial Black" charset="0"/>
              </a:defRPr>
            </a:lvl1pPr>
          </a:lstStyle>
          <a:p>
            <a:fld id="{35482B25-261F-464E-BDD8-63296DE4D8A4}" type="slidenum">
              <a:rPr lang="en-US" smtClean="0"/>
              <a:pPr/>
              <a:t>‹#›</a:t>
            </a:fld>
            <a:endParaRPr lang="en-US"/>
          </a:p>
        </p:txBody>
      </p:sp>
      <p:sp>
        <p:nvSpPr>
          <p:cNvPr id="9" name="Footer Placeholder 3"/>
          <p:cNvSpPr>
            <a:spLocks noGrp="1"/>
          </p:cNvSpPr>
          <p:nvPr>
            <p:ph type="ftr" sz="quarter" idx="3"/>
          </p:nvPr>
        </p:nvSpPr>
        <p:spPr>
          <a:xfrm>
            <a:off x="876221" y="6387700"/>
            <a:ext cx="7008821" cy="365125"/>
          </a:xfrm>
          <a:prstGeom prst="rect">
            <a:avLst/>
          </a:prstGeom>
        </p:spPr>
        <p:txBody>
          <a:bodyPr vert="horz" lIns="91440" tIns="45720" rIns="91440" bIns="45720" rtlCol="0" anchor="ctr"/>
          <a:lstStyle>
            <a:lvl1pPr algn="l">
              <a:defRPr sz="1100" b="1">
                <a:solidFill>
                  <a:schemeClr val="tx1"/>
                </a:solidFill>
                <a:latin typeface="Arial" charset="0"/>
                <a:ea typeface="Arial" charset="0"/>
                <a:cs typeface="Arial" charset="0"/>
              </a:defRPr>
            </a:lvl1pPr>
          </a:lstStyle>
          <a:p>
            <a:r>
              <a:rPr lang="en-US"/>
              <a:t>OFFICIAL</a:t>
            </a:r>
          </a:p>
        </p:txBody>
      </p:sp>
      <p:sp>
        <p:nvSpPr>
          <p:cNvPr id="10" name="Slide Number Placeholder 5"/>
          <p:cNvSpPr txBox="1">
            <a:spLocks/>
          </p:cNvSpPr>
          <p:nvPr userDrawn="1"/>
        </p:nvSpPr>
        <p:spPr>
          <a:xfrm flipH="1">
            <a:off x="765051" y="6357413"/>
            <a:ext cx="45719" cy="365125"/>
          </a:xfrm>
          <a:prstGeom prst="rect">
            <a:avLst/>
          </a:prstGeom>
        </p:spPr>
        <p:txBody>
          <a:bodyPr vert="horz" lIns="91440" tIns="45720" rIns="91440" bIns="45720" rtlCol="0" anchor="ctr"/>
          <a:lstStyle>
            <a:defPPr>
              <a:defRPr lang="en-US"/>
            </a:defPPr>
            <a:lvl1pPr marL="0" algn="l" defTabSz="914400" rtl="0" eaLnBrk="1" latinLnBrk="0" hangingPunct="1">
              <a:defRPr sz="1200" b="1" i="0" kern="1200">
                <a:solidFill>
                  <a:srgbClr val="90919C"/>
                </a:solidFill>
                <a:latin typeface="Arial Black" charset="0"/>
                <a:ea typeface="Arial Black" charset="0"/>
                <a:cs typeface="Arial Black"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0" i="0">
                <a:solidFill>
                  <a:schemeClr val="tx1"/>
                </a:solidFill>
                <a:latin typeface="Arial" charset="0"/>
                <a:ea typeface="Arial" charset="0"/>
                <a:cs typeface="Arial" charset="0"/>
              </a:rPr>
              <a:t>|</a:t>
            </a:r>
          </a:p>
        </p:txBody>
      </p:sp>
    </p:spTree>
    <p:extLst>
      <p:ext uri="{BB962C8B-B14F-4D97-AF65-F5344CB8AC3E}">
        <p14:creationId xmlns:p14="http://schemas.microsoft.com/office/powerpoint/2010/main" val="31676753"/>
      </p:ext>
    </p:extLst>
  </p:cSld>
  <p:clrMap bg1="lt1" tx1="dk1" bg2="lt2" tx2="dk2" accent1="accent1" accent2="accent2" accent3="accent3" accent4="accent4" accent5="accent5" accent6="accent6" hlink="hlink" folHlink="folHlink"/>
  <p:sldLayoutIdLst>
    <p:sldLayoutId id="2147483667" r:id="rId1"/>
    <p:sldLayoutId id="2147483650" r:id="rId2"/>
    <p:sldLayoutId id="2147483673" r:id="rId3"/>
    <p:sldLayoutId id="2147483652" r:id="rId4"/>
    <p:sldLayoutId id="2147483653" r:id="rId5"/>
    <p:sldLayoutId id="2147483660" r:id="rId6"/>
    <p:sldLayoutId id="2147483655" r:id="rId7"/>
    <p:sldLayoutId id="2147483651" r:id="rId8"/>
    <p:sldLayoutId id="2147483677" r:id="rId9"/>
    <p:sldLayoutId id="2147483670" r:id="rId10"/>
    <p:sldLayoutId id="2147483671" r:id="rId11"/>
    <p:sldLayoutId id="2147483674" r:id="rId12"/>
    <p:sldLayoutId id="2147483675" r:id="rId13"/>
    <p:sldLayoutId id="2147483676" r:id="rId14"/>
    <p:sldLayoutId id="2147483678" r:id="rId15"/>
    <p:sldLayoutId id="2147483672" r:id="rId16"/>
  </p:sldLayoutIdLst>
  <p:hf sldNum="0" hdr="0" dt="0"/>
  <p:txStyles>
    <p:titleStyle>
      <a:lvl1pPr algn="l" defTabSz="914377" rtl="0" eaLnBrk="1" latinLnBrk="0" hangingPunct="1">
        <a:lnSpc>
          <a:spcPct val="100000"/>
        </a:lnSpc>
        <a:spcBef>
          <a:spcPct val="0"/>
        </a:spcBef>
        <a:buNone/>
        <a:defRPr sz="3600" b="1" i="0" kern="1200">
          <a:solidFill>
            <a:schemeClr val="tx1"/>
          </a:solidFill>
          <a:latin typeface="Arial Black" charset="0"/>
          <a:ea typeface="Arial Black" charset="0"/>
          <a:cs typeface="Arial Black" charset="0"/>
        </a:defRPr>
      </a:lvl1pPr>
    </p:titleStyle>
    <p:bodyStyle>
      <a:lvl1pPr marL="0" indent="0" algn="l" defTabSz="914377" rtl="0" eaLnBrk="1" latinLnBrk="0" hangingPunct="1">
        <a:lnSpc>
          <a:spcPct val="90000"/>
        </a:lnSpc>
        <a:spcBef>
          <a:spcPts val="1000"/>
        </a:spcBef>
        <a:buFont typeface="Arial"/>
        <a:buNone/>
        <a:defRPr sz="2400" kern="1200">
          <a:solidFill>
            <a:schemeClr val="tx1"/>
          </a:solidFill>
          <a:latin typeface="Arial" charset="0"/>
          <a:ea typeface="Arial" charset="0"/>
          <a:cs typeface="Arial" charset="0"/>
        </a:defRPr>
      </a:lvl1pPr>
      <a:lvl2pPr marL="457189" indent="0" algn="l" defTabSz="914377"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2pPr>
      <a:lvl3pPr marL="914377" indent="0" algn="l" defTabSz="914377" rtl="0" eaLnBrk="1" latinLnBrk="0" hangingPunct="1">
        <a:lnSpc>
          <a:spcPct val="90000"/>
        </a:lnSpc>
        <a:spcBef>
          <a:spcPts val="500"/>
        </a:spcBef>
        <a:buFont typeface="Arial"/>
        <a:buNone/>
        <a:defRPr sz="2000" kern="1200">
          <a:solidFill>
            <a:schemeClr val="tx1"/>
          </a:solidFill>
          <a:latin typeface="Arial" charset="0"/>
          <a:ea typeface="Arial" charset="0"/>
          <a:cs typeface="Arial" charset="0"/>
        </a:defRPr>
      </a:lvl3pPr>
      <a:lvl4pPr marL="1371566" indent="0" algn="l" defTabSz="914377"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4pPr>
      <a:lvl5pPr marL="1828754" indent="0" algn="l" defTabSz="914377" rtl="0" eaLnBrk="1" latinLnBrk="0" hangingPunct="1">
        <a:lnSpc>
          <a:spcPct val="90000"/>
        </a:lnSpc>
        <a:spcBef>
          <a:spcPts val="500"/>
        </a:spcBef>
        <a:buFont typeface="Arial"/>
        <a:buNone/>
        <a:defRPr sz="1800" kern="1200">
          <a:solidFill>
            <a:schemeClr val="tx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08_1B077F7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B_8216D436.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1A_65C42DBF.xml"/><Relationship Id="rId1" Type="http://schemas.openxmlformats.org/officeDocument/2006/relationships/slideLayout" Target="../slideLayouts/slideLayout4.xml"/><Relationship Id="rId5" Type="http://schemas.openxmlformats.org/officeDocument/2006/relationships/image" Target="../media/image34.gif"/><Relationship Id="rId4" Type="http://schemas.openxmlformats.org/officeDocument/2006/relationships/hyperlink" Target="https://github.com/chalmersplasmatheory/DREAM"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1D_C3A41DBA.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1E_B230B75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microsoft.com/office/2018/10/relationships/comments" Target="../comments/modernComment_129_10A56D8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39_D5A4C47C.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E_ADA07D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0F_1FD97A8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microsoft.com/office/2018/10/relationships/comments" Target="../comments/modernComment_113_89F014B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microsoft.com/office/2018/10/relationships/comments" Target="../comments/modernComment_12B_1A648D8E.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microsoft.com/office/2018/10/relationships/comments" Target="../comments/modernComment_103_4590109F.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D3BE3D-A653-4AD0-A8CB-049BB47BBEEF}"/>
              </a:ext>
            </a:extLst>
          </p:cNvPr>
          <p:cNvSpPr>
            <a:spLocks noGrp="1"/>
          </p:cNvSpPr>
          <p:nvPr>
            <p:ph type="ctrTitle"/>
          </p:nvPr>
        </p:nvSpPr>
        <p:spPr/>
        <p:txBody>
          <a:bodyPr/>
          <a:lstStyle/>
          <a:p>
            <a:r>
              <a:rPr lang="en-GB">
                <a:latin typeface="Arial Black"/>
              </a:rPr>
              <a:t>STEP</a:t>
            </a:r>
            <a:endParaRPr lang="en-GB"/>
          </a:p>
        </p:txBody>
      </p:sp>
      <p:sp>
        <p:nvSpPr>
          <p:cNvPr id="6" name="Subtitle 5">
            <a:extLst>
              <a:ext uri="{FF2B5EF4-FFF2-40B4-BE49-F238E27FC236}">
                <a16:creationId xmlns:a16="http://schemas.microsoft.com/office/drawing/2014/main" id="{A1BF0CB7-4CDB-4C8D-95CE-B8D14DA7E0F8}"/>
              </a:ext>
            </a:extLst>
          </p:cNvPr>
          <p:cNvSpPr>
            <a:spLocks noGrp="1"/>
          </p:cNvSpPr>
          <p:nvPr>
            <p:ph type="subTitle" idx="1"/>
          </p:nvPr>
        </p:nvSpPr>
        <p:spPr>
          <a:xfrm>
            <a:off x="307662" y="4594103"/>
            <a:ext cx="9960288" cy="1287122"/>
          </a:xfrm>
        </p:spPr>
        <p:txBody>
          <a:bodyPr>
            <a:normAutofit fontScale="70000" lnSpcReduction="20000"/>
          </a:bodyPr>
          <a:lstStyle/>
          <a:p>
            <a:r>
              <a:rPr lang="en-GB"/>
              <a:t>Exploring Runaway Electron mitigation systems in the STEP Tokamak</a:t>
            </a:r>
          </a:p>
        </p:txBody>
      </p:sp>
      <p:sp>
        <p:nvSpPr>
          <p:cNvPr id="7" name="Text Placeholder 6">
            <a:extLst>
              <a:ext uri="{FF2B5EF4-FFF2-40B4-BE49-F238E27FC236}">
                <a16:creationId xmlns:a16="http://schemas.microsoft.com/office/drawing/2014/main" id="{6FE2107C-7924-45F6-ADE6-E4DD8CEAD720}"/>
              </a:ext>
            </a:extLst>
          </p:cNvPr>
          <p:cNvSpPr>
            <a:spLocks noGrp="1"/>
          </p:cNvSpPr>
          <p:nvPr>
            <p:ph type="body" sz="quarter" idx="14"/>
          </p:nvPr>
        </p:nvSpPr>
        <p:spPr/>
        <p:txBody>
          <a:bodyPr/>
          <a:lstStyle/>
          <a:p>
            <a:r>
              <a:rPr lang="en-GB"/>
              <a:t>Lars Henden</a:t>
            </a:r>
          </a:p>
        </p:txBody>
      </p:sp>
    </p:spTree>
    <p:extLst>
      <p:ext uri="{BB962C8B-B14F-4D97-AF65-F5344CB8AC3E}">
        <p14:creationId xmlns:p14="http://schemas.microsoft.com/office/powerpoint/2010/main" val="2954131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C19FD-3558-7EF0-81C0-B2741D49D522}"/>
              </a:ext>
            </a:extLst>
          </p:cNvPr>
          <p:cNvSpPr>
            <a:spLocks noGrp="1"/>
          </p:cNvSpPr>
          <p:nvPr>
            <p:ph type="title"/>
          </p:nvPr>
        </p:nvSpPr>
        <p:spPr/>
        <p:txBody>
          <a:bodyPr/>
          <a:lstStyle/>
          <a:p>
            <a:r>
              <a:rPr lang="en-GB"/>
              <a:t>What they do: STEP</a:t>
            </a:r>
          </a:p>
        </p:txBody>
      </p:sp>
      <p:sp>
        <p:nvSpPr>
          <p:cNvPr id="4" name="Footer Placeholder 3">
            <a:extLst>
              <a:ext uri="{FF2B5EF4-FFF2-40B4-BE49-F238E27FC236}">
                <a16:creationId xmlns:a16="http://schemas.microsoft.com/office/drawing/2014/main" id="{5CE9A709-7B37-BEE4-E057-6B2A48B9858B}"/>
              </a:ext>
            </a:extLst>
          </p:cNvPr>
          <p:cNvSpPr>
            <a:spLocks noGrp="1"/>
          </p:cNvSpPr>
          <p:nvPr>
            <p:ph type="ftr" sz="quarter" idx="10"/>
          </p:nvPr>
        </p:nvSpPr>
        <p:spPr/>
        <p:txBody>
          <a:bodyPr/>
          <a:lstStyle/>
          <a:p>
            <a:r>
              <a:rPr lang="en-US"/>
              <a:t>OFFICIAL</a:t>
            </a:r>
          </a:p>
        </p:txBody>
      </p:sp>
      <p:sp>
        <p:nvSpPr>
          <p:cNvPr id="6" name="TextBox 5">
            <a:extLst>
              <a:ext uri="{FF2B5EF4-FFF2-40B4-BE49-F238E27FC236}">
                <a16:creationId xmlns:a16="http://schemas.microsoft.com/office/drawing/2014/main" id="{8A2F39D6-EEE8-1EE7-1A87-E8F083F9ECA5}"/>
              </a:ext>
            </a:extLst>
          </p:cNvPr>
          <p:cNvSpPr txBox="1"/>
          <p:nvPr/>
        </p:nvSpPr>
        <p:spPr>
          <a:xfrm>
            <a:off x="2403835" y="904971"/>
            <a:ext cx="7126664" cy="523220"/>
          </a:xfrm>
          <a:prstGeom prst="rect">
            <a:avLst/>
          </a:prstGeom>
          <a:noFill/>
        </p:spPr>
        <p:txBody>
          <a:bodyPr wrap="square" rtlCol="0">
            <a:spAutoFit/>
          </a:bodyPr>
          <a:lstStyle/>
          <a:p>
            <a:r>
              <a:rPr lang="en-GB" sz="2800" b="1" u="sng"/>
              <a:t>S</a:t>
            </a:r>
            <a:r>
              <a:rPr lang="en-GB" sz="2800" u="sng"/>
              <a:t>pherical </a:t>
            </a:r>
            <a:r>
              <a:rPr lang="en-GB" sz="2800" b="1" u="sng"/>
              <a:t>T</a:t>
            </a:r>
            <a:r>
              <a:rPr lang="en-GB" sz="2800" u="sng"/>
              <a:t>okamak for </a:t>
            </a:r>
            <a:r>
              <a:rPr lang="en-GB" sz="2800" b="1" u="sng"/>
              <a:t>E</a:t>
            </a:r>
            <a:r>
              <a:rPr lang="en-GB" sz="2800" u="sng"/>
              <a:t>nergy </a:t>
            </a:r>
            <a:r>
              <a:rPr lang="en-GB" sz="2800" b="1" u="sng"/>
              <a:t>P</a:t>
            </a:r>
            <a:r>
              <a:rPr lang="en-GB" sz="2800" u="sng"/>
              <a:t>roduction</a:t>
            </a:r>
            <a:endParaRPr lang="en-GB" sz="2800" b="1" u="sng"/>
          </a:p>
        </p:txBody>
      </p:sp>
      <p:sp>
        <p:nvSpPr>
          <p:cNvPr id="7" name="TextBox 6">
            <a:extLst>
              <a:ext uri="{FF2B5EF4-FFF2-40B4-BE49-F238E27FC236}">
                <a16:creationId xmlns:a16="http://schemas.microsoft.com/office/drawing/2014/main" id="{7FC45760-B216-4FCC-EDAF-8B45478A062C}"/>
              </a:ext>
            </a:extLst>
          </p:cNvPr>
          <p:cNvSpPr txBox="1"/>
          <p:nvPr/>
        </p:nvSpPr>
        <p:spPr>
          <a:xfrm>
            <a:off x="166868" y="1637055"/>
            <a:ext cx="5696604" cy="4401205"/>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GB" sz="2800"/>
              <a:t>Design, develop and build the first prototype tokamak power plant aiming to produce energy</a:t>
            </a:r>
            <a:endParaRPr lang="en-GB" sz="2800" b="1"/>
          </a:p>
          <a:p>
            <a:pPr marL="457200" indent="-457200">
              <a:buFont typeface="Arial" panose="020B0604020202020204" pitchFamily="34" charset="0"/>
              <a:buChar char="•"/>
            </a:pPr>
            <a:endParaRPr lang="en-GB" sz="2800" b="1"/>
          </a:p>
          <a:p>
            <a:pPr marL="457200" indent="-457200">
              <a:buFont typeface="Arial" panose="020B0604020202020204" pitchFamily="34" charset="0"/>
              <a:buChar char="•"/>
            </a:pPr>
            <a:endParaRPr lang="en-GB" sz="2800" b="1"/>
          </a:p>
          <a:p>
            <a:pPr marL="457200" indent="-457200">
              <a:buFont typeface="Arial" panose="020B0604020202020204" pitchFamily="34" charset="0"/>
              <a:buChar char="•"/>
            </a:pPr>
            <a:r>
              <a:rPr lang="en-GB" sz="2800" b="1"/>
              <a:t>Completion: 2040</a:t>
            </a:r>
            <a:endParaRPr lang="en-GB" sz="2800" b="1">
              <a:cs typeface="Arial"/>
            </a:endParaRPr>
          </a:p>
          <a:p>
            <a:pPr marL="457200" indent="-457200">
              <a:buFont typeface="Arial" panose="020B0604020202020204" pitchFamily="34" charset="0"/>
              <a:buChar char="•"/>
            </a:pPr>
            <a:endParaRPr lang="en-GB" sz="2800" b="1"/>
          </a:p>
          <a:p>
            <a:pPr marL="457200" indent="-457200">
              <a:buFont typeface="Arial" panose="020B0604020202020204" pitchFamily="34" charset="0"/>
              <a:buChar char="•"/>
            </a:pPr>
            <a:endParaRPr lang="en-GB" sz="2800" b="1"/>
          </a:p>
          <a:p>
            <a:pPr marL="457200" indent="-457200">
              <a:buFont typeface="Arial" panose="020B0604020202020204" pitchFamily="34" charset="0"/>
              <a:buChar char="•"/>
            </a:pPr>
            <a:r>
              <a:rPr lang="en-GB" sz="2800"/>
              <a:t>UK based at West Burton, Nottinghamshire</a:t>
            </a:r>
          </a:p>
        </p:txBody>
      </p:sp>
      <p:pic>
        <p:nvPicPr>
          <p:cNvPr id="1026" name="Picture 2">
            <a:extLst>
              <a:ext uri="{FF2B5EF4-FFF2-40B4-BE49-F238E27FC236}">
                <a16:creationId xmlns:a16="http://schemas.microsoft.com/office/drawing/2014/main" id="{57E7E649-5600-2609-D1EA-5265ACDC4C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54" t="11305" r="22883"/>
          <a:stretch/>
        </p:blipFill>
        <p:spPr bwMode="auto">
          <a:xfrm>
            <a:off x="6175430" y="1562202"/>
            <a:ext cx="5388352" cy="5144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476209"/>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996FB8-C19A-C475-F3F6-1F92A2E92C14}"/>
              </a:ext>
            </a:extLst>
          </p:cNvPr>
          <p:cNvSpPr>
            <a:spLocks noGrp="1"/>
          </p:cNvSpPr>
          <p:nvPr>
            <p:ph sz="half" idx="2"/>
          </p:nvPr>
        </p:nvSpPr>
        <p:spPr>
          <a:xfrm>
            <a:off x="79221" y="713164"/>
            <a:ext cx="6224302" cy="3894349"/>
          </a:xfrm>
        </p:spPr>
        <p:txBody>
          <a:bodyPr>
            <a:noAutofit/>
          </a:bodyPr>
          <a:lstStyle/>
          <a:p>
            <a:pPr marL="342900" indent="-342900">
              <a:buFont typeface="Arial" panose="020B0604020202020204" pitchFamily="34" charset="0"/>
              <a:buChar char="•"/>
            </a:pPr>
            <a:r>
              <a:rPr lang="en-GB" sz="2200">
                <a:sym typeface="Wingdings" panose="05000000000000000000" pitchFamily="2" charset="2"/>
              </a:rPr>
              <a:t>Prototype power plant  </a:t>
            </a:r>
          </a:p>
          <a:p>
            <a:pPr marL="800089" lvl="1" indent="-342900">
              <a:buFont typeface="Wingdings" panose="05000000000000000000" pitchFamily="2" charset="2"/>
              <a:buChar char="Ø"/>
            </a:pPr>
            <a:r>
              <a:rPr lang="en-GB">
                <a:sym typeface="Wingdings" panose="05000000000000000000" pitchFamily="2" charset="2"/>
              </a:rPr>
              <a:t>Demonstrate </a:t>
            </a:r>
            <a:r>
              <a:rPr lang="en-GB" err="1">
                <a:sym typeface="Wingdings" panose="05000000000000000000" pitchFamily="2" charset="2"/>
              </a:rPr>
              <a:t>Q</a:t>
            </a:r>
            <a:r>
              <a:rPr lang="en-GB" baseline="-25000" err="1">
                <a:sym typeface="Wingdings" panose="05000000000000000000" pitchFamily="2" charset="2"/>
              </a:rPr>
              <a:t>electric</a:t>
            </a:r>
            <a:r>
              <a:rPr lang="en-GB" baseline="-25000">
                <a:sym typeface="Wingdings" panose="05000000000000000000" pitchFamily="2" charset="2"/>
              </a:rPr>
              <a:t> </a:t>
            </a:r>
            <a:r>
              <a:rPr lang="en-GB">
                <a:sym typeface="Wingdings" panose="05000000000000000000" pitchFamily="2" charset="2"/>
              </a:rPr>
              <a:t>&gt; 1 possible</a:t>
            </a:r>
          </a:p>
          <a:p>
            <a:pPr marL="800089" lvl="1" indent="-342900">
              <a:buFont typeface="Wingdings" panose="05000000000000000000" pitchFamily="2" charset="2"/>
              <a:buChar char="Ø"/>
            </a:pPr>
            <a:r>
              <a:rPr lang="en-GB">
                <a:sym typeface="Wingdings" panose="05000000000000000000" pitchFamily="2" charset="2"/>
              </a:rPr>
              <a:t>Compact + affordable design </a:t>
            </a:r>
          </a:p>
          <a:p>
            <a:pPr marL="800089" lvl="1" indent="-342900">
              <a:buFont typeface="Wingdings" panose="05000000000000000000" pitchFamily="2" charset="2"/>
              <a:buChar char="Ø"/>
            </a:pPr>
            <a:r>
              <a:rPr lang="en-GB">
                <a:sym typeface="Wingdings" panose="05000000000000000000" pitchFamily="2" charset="2"/>
              </a:rPr>
              <a:t>Commercially viable energy solution</a:t>
            </a:r>
          </a:p>
          <a:p>
            <a:pPr marL="800089" lvl="1" indent="-342900">
              <a:buFont typeface="Wingdings" panose="05000000000000000000" pitchFamily="2" charset="2"/>
              <a:buChar char="Ø"/>
            </a:pPr>
            <a:r>
              <a:rPr lang="en-GB">
                <a:sym typeface="Wingdings" panose="05000000000000000000" pitchFamily="2" charset="2"/>
              </a:rPr>
              <a:t>Currently In </a:t>
            </a:r>
            <a:r>
              <a:rPr lang="en-GB" b="1">
                <a:sym typeface="Wingdings" panose="05000000000000000000" pitchFamily="2" charset="2"/>
              </a:rPr>
              <a:t>Phase 1</a:t>
            </a:r>
            <a:r>
              <a:rPr lang="en-GB">
                <a:sym typeface="Wingdings" panose="05000000000000000000" pitchFamily="2" charset="2"/>
              </a:rPr>
              <a:t>:</a:t>
            </a:r>
          </a:p>
          <a:p>
            <a:pPr marL="1257277" lvl="2" indent="-342900">
              <a:buFont typeface="Wingdings" panose="05000000000000000000" pitchFamily="2" charset="2"/>
              <a:buChar char="v"/>
            </a:pPr>
            <a:r>
              <a:rPr lang="en-GB" sz="2200">
                <a:sym typeface="Wingdings" panose="05000000000000000000" pitchFamily="2" charset="2"/>
              </a:rPr>
              <a:t>“Produce concept design”</a:t>
            </a:r>
          </a:p>
          <a:p>
            <a:pPr marL="342900" indent="-342900">
              <a:buFont typeface="Arial" panose="020B0604020202020204" pitchFamily="34" charset="0"/>
              <a:buChar char="•"/>
            </a:pPr>
            <a:r>
              <a:rPr lang="en-GB" sz="2200">
                <a:sym typeface="Wingdings" panose="05000000000000000000" pitchFamily="2" charset="2"/>
              </a:rPr>
              <a:t>High current (~20MA)</a:t>
            </a:r>
          </a:p>
          <a:p>
            <a:pPr marL="800089" lvl="1" indent="-342900">
              <a:buFont typeface="Wingdings" panose="05000000000000000000" pitchFamily="2" charset="2"/>
              <a:buChar char="Ø"/>
            </a:pPr>
            <a:r>
              <a:rPr lang="en-GB">
                <a:sym typeface="Wingdings" panose="05000000000000000000" pitchFamily="2" charset="2"/>
              </a:rPr>
              <a:t>JET up to 5MA</a:t>
            </a:r>
          </a:p>
          <a:p>
            <a:pPr marL="342900" indent="-342900">
              <a:buFont typeface="Arial" panose="020B0604020202020204" pitchFamily="34" charset="0"/>
              <a:buChar char="•"/>
            </a:pPr>
            <a:r>
              <a:rPr lang="en-GB" sz="2200">
                <a:sym typeface="Wingdings" panose="05000000000000000000" pitchFamily="2" charset="2"/>
              </a:rPr>
              <a:t>Spherical tokamak</a:t>
            </a:r>
          </a:p>
          <a:p>
            <a:pPr marL="800089" lvl="1" indent="-342900">
              <a:buFont typeface="Arial" panose="020B0604020202020204" pitchFamily="34" charset="0"/>
              <a:buChar char="•"/>
            </a:pPr>
            <a:endParaRPr lang="en-GB">
              <a:sym typeface="Wingdings" panose="05000000000000000000" pitchFamily="2" charset="2"/>
            </a:endParaRPr>
          </a:p>
        </p:txBody>
      </p:sp>
      <p:sp>
        <p:nvSpPr>
          <p:cNvPr id="3" name="Title 2">
            <a:extLst>
              <a:ext uri="{FF2B5EF4-FFF2-40B4-BE49-F238E27FC236}">
                <a16:creationId xmlns:a16="http://schemas.microsoft.com/office/drawing/2014/main" id="{71D8259D-4495-9032-00D4-99BE448297EE}"/>
              </a:ext>
            </a:extLst>
          </p:cNvPr>
          <p:cNvSpPr>
            <a:spLocks noGrp="1"/>
          </p:cNvSpPr>
          <p:nvPr>
            <p:ph type="title"/>
          </p:nvPr>
        </p:nvSpPr>
        <p:spPr>
          <a:xfrm>
            <a:off x="0" y="0"/>
            <a:ext cx="3924365" cy="772205"/>
          </a:xfrm>
        </p:spPr>
        <p:txBody>
          <a:bodyPr/>
          <a:lstStyle/>
          <a:p>
            <a:r>
              <a:rPr lang="en-GB"/>
              <a:t>STEP details</a:t>
            </a:r>
          </a:p>
        </p:txBody>
      </p:sp>
      <p:sp>
        <p:nvSpPr>
          <p:cNvPr id="4" name="Footer Placeholder 3">
            <a:extLst>
              <a:ext uri="{FF2B5EF4-FFF2-40B4-BE49-F238E27FC236}">
                <a16:creationId xmlns:a16="http://schemas.microsoft.com/office/drawing/2014/main" id="{71626289-675C-1775-7CB4-DD7E64CD9882}"/>
              </a:ext>
            </a:extLst>
          </p:cNvPr>
          <p:cNvSpPr>
            <a:spLocks noGrp="1"/>
          </p:cNvSpPr>
          <p:nvPr>
            <p:ph type="ftr" sz="quarter" idx="10"/>
          </p:nvPr>
        </p:nvSpPr>
        <p:spPr/>
        <p:txBody>
          <a:bodyPr/>
          <a:lstStyle/>
          <a:p>
            <a:r>
              <a:rPr lang="en-US"/>
              <a:t>OFFICIAL</a:t>
            </a:r>
          </a:p>
        </p:txBody>
      </p:sp>
      <p:pic>
        <p:nvPicPr>
          <p:cNvPr id="6" name="Picture 5" descr="A pair of pink sunglasses&#10;&#10;Description automatically generated with medium confidence">
            <a:extLst>
              <a:ext uri="{FF2B5EF4-FFF2-40B4-BE49-F238E27FC236}">
                <a16:creationId xmlns:a16="http://schemas.microsoft.com/office/drawing/2014/main" id="{B14B9F76-B942-AFBD-0900-689BE8AFCCEA}"/>
              </a:ext>
            </a:extLst>
          </p:cNvPr>
          <p:cNvPicPr>
            <a:picLocks noChangeAspect="1"/>
          </p:cNvPicPr>
          <p:nvPr/>
        </p:nvPicPr>
        <p:blipFill rotWithShape="1">
          <a:blip r:embed="rId4"/>
          <a:srcRect l="5417" t="5740" r="6992" b="5424"/>
          <a:stretch/>
        </p:blipFill>
        <p:spPr>
          <a:xfrm>
            <a:off x="707409" y="4473122"/>
            <a:ext cx="4967926" cy="2384878"/>
          </a:xfrm>
          <a:prstGeom prst="rect">
            <a:avLst/>
          </a:prstGeom>
        </p:spPr>
      </p:pic>
      <p:pic>
        <p:nvPicPr>
          <p:cNvPr id="11" name="Picture 10" descr="A diagram of a circular object&#10;&#10;Description automatically generated">
            <a:extLst>
              <a:ext uri="{FF2B5EF4-FFF2-40B4-BE49-F238E27FC236}">
                <a16:creationId xmlns:a16="http://schemas.microsoft.com/office/drawing/2014/main" id="{E20D4BBC-1B53-0A4C-4558-FF372CF2D1C3}"/>
              </a:ext>
            </a:extLst>
          </p:cNvPr>
          <p:cNvPicPr>
            <a:picLocks noChangeAspect="1"/>
          </p:cNvPicPr>
          <p:nvPr/>
        </p:nvPicPr>
        <p:blipFill>
          <a:blip r:embed="rId5"/>
          <a:stretch>
            <a:fillRect/>
          </a:stretch>
        </p:blipFill>
        <p:spPr>
          <a:xfrm>
            <a:off x="7105617" y="18854"/>
            <a:ext cx="3045038" cy="6163673"/>
          </a:xfrm>
          <a:prstGeom prst="rect">
            <a:avLst/>
          </a:prstGeom>
        </p:spPr>
      </p:pic>
      <p:sp>
        <p:nvSpPr>
          <p:cNvPr id="8" name="TextBox 7">
            <a:extLst>
              <a:ext uri="{FF2B5EF4-FFF2-40B4-BE49-F238E27FC236}">
                <a16:creationId xmlns:a16="http://schemas.microsoft.com/office/drawing/2014/main" id="{F76D90B4-8545-C192-A64F-BB6258182FBF}"/>
              </a:ext>
            </a:extLst>
          </p:cNvPr>
          <p:cNvSpPr txBox="1"/>
          <p:nvPr/>
        </p:nvSpPr>
        <p:spPr>
          <a:xfrm>
            <a:off x="7242562" y="6069920"/>
            <a:ext cx="2771148" cy="830997"/>
          </a:xfrm>
          <a:prstGeom prst="rect">
            <a:avLst/>
          </a:prstGeom>
          <a:noFill/>
        </p:spPr>
        <p:txBody>
          <a:bodyPr wrap="square" rtlCol="0">
            <a:spAutoFit/>
          </a:bodyPr>
          <a:lstStyle/>
          <a:p>
            <a:pPr algn="ctr"/>
            <a:r>
              <a:rPr lang="en-GB" sz="2400" i="1"/>
              <a:t>STEP-like plasma cross-section </a:t>
            </a:r>
          </a:p>
        </p:txBody>
      </p:sp>
    </p:spTree>
    <p:extLst>
      <p:ext uri="{BB962C8B-B14F-4D97-AF65-F5344CB8AC3E}">
        <p14:creationId xmlns:p14="http://schemas.microsoft.com/office/powerpoint/2010/main" val="2182534198"/>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text with yellow stars&#10;&#10;Description automatically generated with low confidence">
            <a:extLst>
              <a:ext uri="{FF2B5EF4-FFF2-40B4-BE49-F238E27FC236}">
                <a16:creationId xmlns:a16="http://schemas.microsoft.com/office/drawing/2014/main" id="{E8210CB3-89D1-AC70-1A68-E7C86EEF360E}"/>
              </a:ext>
            </a:extLst>
          </p:cNvPr>
          <p:cNvPicPr>
            <a:picLocks noChangeAspect="1"/>
          </p:cNvPicPr>
          <p:nvPr/>
        </p:nvPicPr>
        <p:blipFill rotWithShape="1">
          <a:blip r:embed="rId3"/>
          <a:srcRect l="4248" t="3257" r="3245" b="4788"/>
          <a:stretch/>
        </p:blipFill>
        <p:spPr>
          <a:xfrm>
            <a:off x="8278237" y="-22334"/>
            <a:ext cx="3938035" cy="2016000"/>
          </a:xfrm>
          <a:prstGeom prst="rect">
            <a:avLst/>
          </a:prstGeom>
          <a:noFill/>
        </p:spPr>
      </p:pic>
      <p:sp>
        <p:nvSpPr>
          <p:cNvPr id="3" name="Title 2">
            <a:extLst>
              <a:ext uri="{FF2B5EF4-FFF2-40B4-BE49-F238E27FC236}">
                <a16:creationId xmlns:a16="http://schemas.microsoft.com/office/drawing/2014/main" id="{41AA269E-3B73-C83F-3C68-617324E6D912}"/>
              </a:ext>
            </a:extLst>
          </p:cNvPr>
          <p:cNvSpPr>
            <a:spLocks noGrp="1"/>
          </p:cNvSpPr>
          <p:nvPr>
            <p:ph type="title"/>
          </p:nvPr>
        </p:nvSpPr>
        <p:spPr>
          <a:xfrm>
            <a:off x="166868" y="205431"/>
            <a:ext cx="10018853" cy="1325563"/>
          </a:xfrm>
        </p:spPr>
        <p:txBody>
          <a:bodyPr anchor="t">
            <a:normAutofit/>
          </a:bodyPr>
          <a:lstStyle/>
          <a:p>
            <a:r>
              <a:rPr lang="en-GB"/>
              <a:t>My Research, DREAM and CSD3</a:t>
            </a:r>
          </a:p>
        </p:txBody>
      </p:sp>
      <p:sp>
        <p:nvSpPr>
          <p:cNvPr id="2" name="Content Placeholder 1">
            <a:extLst>
              <a:ext uri="{FF2B5EF4-FFF2-40B4-BE49-F238E27FC236}">
                <a16:creationId xmlns:a16="http://schemas.microsoft.com/office/drawing/2014/main" id="{7D2ABC27-EBDD-3AA3-600A-B2DECA014914}"/>
              </a:ext>
            </a:extLst>
          </p:cNvPr>
          <p:cNvSpPr>
            <a:spLocks noGrp="1"/>
          </p:cNvSpPr>
          <p:nvPr>
            <p:ph sz="half" idx="2"/>
          </p:nvPr>
        </p:nvSpPr>
        <p:spPr>
          <a:xfrm>
            <a:off x="166868" y="1640267"/>
            <a:ext cx="6427207" cy="4713719"/>
          </a:xfrm>
        </p:spPr>
        <p:txBody>
          <a:bodyPr>
            <a:noAutofit/>
          </a:bodyPr>
          <a:lstStyle/>
          <a:p>
            <a:pPr marL="342900" indent="-342900">
              <a:buFont typeface="Wingdings" panose="05000000000000000000" pitchFamily="2" charset="2"/>
              <a:buChar char="Ø"/>
            </a:pPr>
            <a:r>
              <a:rPr lang="en-GB"/>
              <a:t>Idealized Impurity Injection (</a:t>
            </a:r>
            <a:r>
              <a:rPr lang="en-GB" b="1"/>
              <a:t>III</a:t>
            </a:r>
            <a:r>
              <a:rPr lang="en-GB"/>
              <a:t>)</a:t>
            </a:r>
          </a:p>
          <a:p>
            <a:pPr marL="342900" indent="-342900">
              <a:buFont typeface="Wingdings" panose="05000000000000000000" pitchFamily="2" charset="2"/>
              <a:buChar char="Ø"/>
            </a:pPr>
            <a:r>
              <a:rPr lang="en-GB"/>
              <a:t>Runaway Electron Mitigation Coil (</a:t>
            </a:r>
            <a:r>
              <a:rPr lang="en-GB" b="1"/>
              <a:t>REMC</a:t>
            </a:r>
            <a:r>
              <a:rPr lang="en-GB"/>
              <a:t>)</a:t>
            </a:r>
          </a:p>
          <a:p>
            <a:pPr marL="342900" indent="-342900">
              <a:buFont typeface="Wingdings" panose="05000000000000000000" pitchFamily="2" charset="2"/>
              <a:buChar char="Ø"/>
            </a:pPr>
            <a:r>
              <a:rPr lang="en-GB"/>
              <a:t>Shattered Pellet Injection (</a:t>
            </a:r>
            <a:r>
              <a:rPr lang="en-GB" b="1"/>
              <a:t>SPI</a:t>
            </a:r>
            <a:r>
              <a:rPr lang="en-GB"/>
              <a:t>)</a:t>
            </a:r>
          </a:p>
          <a:p>
            <a:endParaRPr lang="en-GB"/>
          </a:p>
          <a:p>
            <a:r>
              <a:rPr lang="en-GB"/>
              <a:t>Used the novel but advanced DREAM code</a:t>
            </a:r>
          </a:p>
          <a:p>
            <a:pPr marL="342900" indent="-342900">
              <a:buFont typeface="Wingdings" panose="05000000000000000000" pitchFamily="2" charset="2"/>
              <a:buChar char="Ø"/>
            </a:pPr>
            <a:r>
              <a:rPr lang="en-GB" b="1"/>
              <a:t>D</a:t>
            </a:r>
            <a:r>
              <a:rPr lang="en-GB"/>
              <a:t>isruption and </a:t>
            </a:r>
            <a:r>
              <a:rPr lang="en-GB" b="1"/>
              <a:t>R</a:t>
            </a:r>
            <a:r>
              <a:rPr lang="en-GB"/>
              <a:t>unaway </a:t>
            </a:r>
            <a:r>
              <a:rPr lang="en-GB" b="1"/>
              <a:t>E</a:t>
            </a:r>
            <a:r>
              <a:rPr lang="en-GB"/>
              <a:t>lectron </a:t>
            </a:r>
            <a:r>
              <a:rPr lang="en-GB" b="1"/>
              <a:t>A</a:t>
            </a:r>
            <a:r>
              <a:rPr lang="en-GB"/>
              <a:t>nalysis </a:t>
            </a:r>
            <a:r>
              <a:rPr lang="en-GB" b="1"/>
              <a:t>M</a:t>
            </a:r>
            <a:r>
              <a:rPr lang="en-GB"/>
              <a:t>odel</a:t>
            </a:r>
          </a:p>
          <a:p>
            <a:pPr marL="342900" indent="-342900">
              <a:buFont typeface="Wingdings" panose="05000000000000000000" pitchFamily="2" charset="2"/>
              <a:buChar char="Ø"/>
            </a:pPr>
            <a:endParaRPr lang="en-GB"/>
          </a:p>
          <a:p>
            <a:r>
              <a:rPr lang="en-GB"/>
              <a:t>I used the </a:t>
            </a:r>
            <a:r>
              <a:rPr lang="en-GB" b="1"/>
              <a:t>C</a:t>
            </a:r>
            <a:r>
              <a:rPr lang="en-GB"/>
              <a:t>ambridge </a:t>
            </a:r>
            <a:r>
              <a:rPr lang="en-GB" b="1"/>
              <a:t>S</a:t>
            </a:r>
            <a:r>
              <a:rPr lang="en-GB"/>
              <a:t>ervice for </a:t>
            </a:r>
            <a:r>
              <a:rPr lang="en-GB" b="1"/>
              <a:t>D</a:t>
            </a:r>
            <a:r>
              <a:rPr lang="en-GB"/>
              <a:t>ata-</a:t>
            </a:r>
            <a:r>
              <a:rPr lang="en-GB" b="1"/>
              <a:t>D</a:t>
            </a:r>
            <a:r>
              <a:rPr lang="en-GB"/>
              <a:t>riven </a:t>
            </a:r>
            <a:r>
              <a:rPr lang="en-GB" b="1"/>
              <a:t>D</a:t>
            </a:r>
            <a:r>
              <a:rPr lang="en-GB"/>
              <a:t>iscovery (</a:t>
            </a:r>
            <a:r>
              <a:rPr lang="en-GB" b="1"/>
              <a:t>CSD3</a:t>
            </a:r>
            <a:r>
              <a:rPr lang="en-GB"/>
              <a:t>)</a:t>
            </a:r>
            <a:r>
              <a:rPr lang="en-GB" b="1"/>
              <a:t> </a:t>
            </a:r>
            <a:r>
              <a:rPr lang="en-GB"/>
              <a:t>high performance computing cluster to run the DREAM code</a:t>
            </a:r>
          </a:p>
        </p:txBody>
      </p:sp>
      <p:sp>
        <p:nvSpPr>
          <p:cNvPr id="4" name="Footer Placeholder 3">
            <a:extLst>
              <a:ext uri="{FF2B5EF4-FFF2-40B4-BE49-F238E27FC236}">
                <a16:creationId xmlns:a16="http://schemas.microsoft.com/office/drawing/2014/main" id="{3733146B-629D-381D-354E-A66C2D9B285E}"/>
              </a:ext>
            </a:extLst>
          </p:cNvPr>
          <p:cNvSpPr>
            <a:spLocks noGrp="1"/>
          </p:cNvSpPr>
          <p:nvPr>
            <p:ph type="ftr" sz="quarter" idx="11"/>
          </p:nvPr>
        </p:nvSpPr>
        <p:spPr>
          <a:xfrm>
            <a:off x="876222" y="6387700"/>
            <a:ext cx="4114800" cy="365125"/>
          </a:xfrm>
        </p:spPr>
        <p:txBody>
          <a:bodyPr anchor="ctr">
            <a:normAutofit/>
          </a:bodyPr>
          <a:lstStyle/>
          <a:p>
            <a:pPr>
              <a:spcAft>
                <a:spcPts val="600"/>
              </a:spcAft>
            </a:pPr>
            <a:r>
              <a:rPr lang="en-US"/>
              <a:t>OFFICIAL</a:t>
            </a:r>
          </a:p>
        </p:txBody>
      </p:sp>
      <p:sp>
        <p:nvSpPr>
          <p:cNvPr id="5" name="TextBox 4">
            <a:extLst>
              <a:ext uri="{FF2B5EF4-FFF2-40B4-BE49-F238E27FC236}">
                <a16:creationId xmlns:a16="http://schemas.microsoft.com/office/drawing/2014/main" id="{572B8CA8-BC44-2F44-B7D9-8B8DCBCABD2F}"/>
              </a:ext>
            </a:extLst>
          </p:cNvPr>
          <p:cNvSpPr txBox="1"/>
          <p:nvPr/>
        </p:nvSpPr>
        <p:spPr>
          <a:xfrm>
            <a:off x="3922977" y="6353986"/>
            <a:ext cx="8684249" cy="369332"/>
          </a:xfrm>
          <a:prstGeom prst="rect">
            <a:avLst/>
          </a:prstGeom>
          <a:noFill/>
        </p:spPr>
        <p:txBody>
          <a:bodyPr wrap="square" lIns="91440" tIns="45720" rIns="91440" bIns="45720" rtlCol="0" anchor="t">
            <a:spAutoFit/>
          </a:bodyPr>
          <a:lstStyle/>
          <a:p>
            <a:r>
              <a:rPr lang="en-GB"/>
              <a:t>Open-source code available: </a:t>
            </a:r>
            <a:r>
              <a:rPr lang="en-GB">
                <a:hlinkClick r:id="rId4"/>
              </a:rPr>
              <a:t>https://github.com/chalmersplasmatheory/DREAM</a:t>
            </a:r>
            <a:endParaRPr lang="en-GB"/>
          </a:p>
        </p:txBody>
      </p:sp>
      <p:sp>
        <p:nvSpPr>
          <p:cNvPr id="8" name="TextBox 7">
            <a:extLst>
              <a:ext uri="{FF2B5EF4-FFF2-40B4-BE49-F238E27FC236}">
                <a16:creationId xmlns:a16="http://schemas.microsoft.com/office/drawing/2014/main" id="{3B2824B1-037A-F91D-DD07-413CFBBC2536}"/>
              </a:ext>
            </a:extLst>
          </p:cNvPr>
          <p:cNvSpPr txBox="1"/>
          <p:nvPr/>
        </p:nvSpPr>
        <p:spPr>
          <a:xfrm>
            <a:off x="166868" y="827047"/>
            <a:ext cx="7252027" cy="830997"/>
          </a:xfrm>
          <a:prstGeom prst="rect">
            <a:avLst/>
          </a:prstGeom>
          <a:noFill/>
        </p:spPr>
        <p:txBody>
          <a:bodyPr wrap="square">
            <a:spAutoFit/>
          </a:bodyPr>
          <a:lstStyle/>
          <a:p>
            <a:r>
              <a:rPr lang="en-GB" sz="2400"/>
              <a:t>The core of my research was focused at simulating mitigation systems in a STEP-like plasma:</a:t>
            </a:r>
          </a:p>
        </p:txBody>
      </p:sp>
      <p:pic>
        <p:nvPicPr>
          <p:cNvPr id="10" name="Picture 9" descr="A screenshot of a computer screen&#10;&#10;Description automatically generated">
            <a:extLst>
              <a:ext uri="{FF2B5EF4-FFF2-40B4-BE49-F238E27FC236}">
                <a16:creationId xmlns:a16="http://schemas.microsoft.com/office/drawing/2014/main" id="{4941961A-5F97-32D0-5E92-58D3EEF510DE}"/>
              </a:ext>
            </a:extLst>
          </p:cNvPr>
          <p:cNvPicPr>
            <a:picLocks noChangeAspect="1"/>
          </p:cNvPicPr>
          <p:nvPr/>
        </p:nvPicPr>
        <p:blipFill>
          <a:blip r:embed="rId5"/>
          <a:stretch>
            <a:fillRect/>
          </a:stretch>
        </p:blipFill>
        <p:spPr>
          <a:xfrm>
            <a:off x="6594075" y="2152610"/>
            <a:ext cx="5409741" cy="3265987"/>
          </a:xfrm>
          <a:prstGeom prst="rect">
            <a:avLst/>
          </a:prstGeom>
        </p:spPr>
      </p:pic>
      <p:sp>
        <p:nvSpPr>
          <p:cNvPr id="13" name="TextBox 12">
            <a:extLst>
              <a:ext uri="{FF2B5EF4-FFF2-40B4-BE49-F238E27FC236}">
                <a16:creationId xmlns:a16="http://schemas.microsoft.com/office/drawing/2014/main" id="{9B951C2B-99CA-D13B-2B93-DE08A427798F}"/>
              </a:ext>
            </a:extLst>
          </p:cNvPr>
          <p:cNvSpPr txBox="1"/>
          <p:nvPr/>
        </p:nvSpPr>
        <p:spPr>
          <a:xfrm>
            <a:off x="7051123" y="5418597"/>
            <a:ext cx="4344811" cy="646331"/>
          </a:xfrm>
          <a:prstGeom prst="rect">
            <a:avLst/>
          </a:prstGeom>
          <a:noFill/>
        </p:spPr>
        <p:txBody>
          <a:bodyPr wrap="square" rtlCol="0">
            <a:spAutoFit/>
          </a:bodyPr>
          <a:lstStyle/>
          <a:p>
            <a:pPr algn="ctr"/>
            <a:r>
              <a:rPr lang="en-GB" i="1"/>
              <a:t>SPI injection in JET</a:t>
            </a:r>
            <a:br>
              <a:rPr lang="en-GB" i="1"/>
            </a:br>
            <a:r>
              <a:rPr lang="en-GB" i="1"/>
              <a:t>video length = 5ms</a:t>
            </a:r>
          </a:p>
        </p:txBody>
      </p:sp>
    </p:spTree>
    <p:extLst>
      <p:ext uri="{BB962C8B-B14F-4D97-AF65-F5344CB8AC3E}">
        <p14:creationId xmlns:p14="http://schemas.microsoft.com/office/powerpoint/2010/main" val="1707355583"/>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00D20-F755-BD5A-2EF4-97B714544C22}"/>
              </a:ext>
            </a:extLst>
          </p:cNvPr>
          <p:cNvSpPr>
            <a:spLocks noGrp="1"/>
          </p:cNvSpPr>
          <p:nvPr>
            <p:ph type="title"/>
          </p:nvPr>
        </p:nvSpPr>
        <p:spPr>
          <a:xfrm>
            <a:off x="166868" y="205430"/>
            <a:ext cx="10018853" cy="1325564"/>
          </a:xfrm>
        </p:spPr>
        <p:txBody>
          <a:bodyPr anchor="t">
            <a:normAutofit/>
          </a:bodyPr>
          <a:lstStyle/>
          <a:p>
            <a:r>
              <a:rPr lang="en-GB"/>
              <a:t>Achievements</a:t>
            </a:r>
          </a:p>
        </p:txBody>
      </p:sp>
      <p:sp>
        <p:nvSpPr>
          <p:cNvPr id="4" name="Footer Placeholder 3">
            <a:extLst>
              <a:ext uri="{FF2B5EF4-FFF2-40B4-BE49-F238E27FC236}">
                <a16:creationId xmlns:a16="http://schemas.microsoft.com/office/drawing/2014/main" id="{C7A2D59A-0EF5-2594-A31D-08377602E35F}"/>
              </a:ext>
            </a:extLst>
          </p:cNvPr>
          <p:cNvSpPr>
            <a:spLocks noGrp="1"/>
          </p:cNvSpPr>
          <p:nvPr>
            <p:ph type="ftr" sz="quarter" idx="10"/>
          </p:nvPr>
        </p:nvSpPr>
        <p:spPr>
          <a:xfrm>
            <a:off x="876221" y="6387700"/>
            <a:ext cx="7008821" cy="365125"/>
          </a:xfrm>
        </p:spPr>
        <p:txBody>
          <a:bodyPr anchor="ctr">
            <a:normAutofit/>
          </a:bodyPr>
          <a:lstStyle/>
          <a:p>
            <a:pPr>
              <a:spcAft>
                <a:spcPts val="600"/>
              </a:spcAft>
            </a:pPr>
            <a:r>
              <a:rPr lang="en-US"/>
              <a:t>OFFICIAL</a:t>
            </a:r>
          </a:p>
        </p:txBody>
      </p:sp>
      <p:graphicFrame>
        <p:nvGraphicFramePr>
          <p:cNvPr id="12" name="Content Placeholder 1">
            <a:extLst>
              <a:ext uri="{FF2B5EF4-FFF2-40B4-BE49-F238E27FC236}">
                <a16:creationId xmlns:a16="http://schemas.microsoft.com/office/drawing/2014/main" id="{BA21F0F9-281C-E65D-BA33-0065A233BD90}"/>
              </a:ext>
            </a:extLst>
          </p:cNvPr>
          <p:cNvGraphicFramePr>
            <a:graphicFrameLocks noGrp="1"/>
          </p:cNvGraphicFramePr>
          <p:nvPr>
            <p:ph sz="half" idx="2"/>
            <p:extLst>
              <p:ext uri="{D42A27DB-BD31-4B8C-83A1-F6EECF244321}">
                <p14:modId xmlns:p14="http://schemas.microsoft.com/office/powerpoint/2010/main" val="3742674022"/>
              </p:ext>
            </p:extLst>
          </p:nvPr>
        </p:nvGraphicFramePr>
        <p:xfrm>
          <a:off x="166867" y="963038"/>
          <a:ext cx="11465690" cy="5059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231263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09045-6FA2-A627-BE72-F6C2CA0A73C4}"/>
              </a:ext>
            </a:extLst>
          </p:cNvPr>
          <p:cNvSpPr>
            <a:spLocks noGrp="1"/>
          </p:cNvSpPr>
          <p:nvPr>
            <p:ph type="title"/>
          </p:nvPr>
        </p:nvSpPr>
        <p:spPr/>
        <p:txBody>
          <a:bodyPr/>
          <a:lstStyle/>
          <a:p>
            <a:r>
              <a:rPr lang="en-GB"/>
              <a:t>Idealized Impurity Injection Scan</a:t>
            </a:r>
          </a:p>
        </p:txBody>
      </p:sp>
      <p:sp>
        <p:nvSpPr>
          <p:cNvPr id="4" name="Footer Placeholder 3">
            <a:extLst>
              <a:ext uri="{FF2B5EF4-FFF2-40B4-BE49-F238E27FC236}">
                <a16:creationId xmlns:a16="http://schemas.microsoft.com/office/drawing/2014/main" id="{4BBFC686-28BA-9202-2DC5-5728AE2EBEF7}"/>
              </a:ext>
            </a:extLst>
          </p:cNvPr>
          <p:cNvSpPr>
            <a:spLocks noGrp="1"/>
          </p:cNvSpPr>
          <p:nvPr>
            <p:ph type="ftr" sz="quarter" idx="10"/>
          </p:nvPr>
        </p:nvSpPr>
        <p:spPr/>
        <p:txBody>
          <a:bodyPr/>
          <a:lstStyle/>
          <a:p>
            <a:r>
              <a:rPr lang="en-US"/>
              <a:t>OFFICIAL</a:t>
            </a:r>
          </a:p>
        </p:txBody>
      </p:sp>
      <p:pic>
        <p:nvPicPr>
          <p:cNvPr id="6" name="Picture 5" descr="Graphical user interface, chart, application, PowerPoint&#10;&#10;Description automatically generated">
            <a:extLst>
              <a:ext uri="{FF2B5EF4-FFF2-40B4-BE49-F238E27FC236}">
                <a16:creationId xmlns:a16="http://schemas.microsoft.com/office/drawing/2014/main" id="{A9FE9718-9233-D89E-2F48-50D4CD03DD36}"/>
              </a:ext>
            </a:extLst>
          </p:cNvPr>
          <p:cNvPicPr>
            <a:picLocks noChangeAspect="1"/>
          </p:cNvPicPr>
          <p:nvPr/>
        </p:nvPicPr>
        <p:blipFill>
          <a:blip r:embed="rId3"/>
          <a:stretch>
            <a:fillRect/>
          </a:stretch>
        </p:blipFill>
        <p:spPr>
          <a:xfrm>
            <a:off x="3147600" y="2020412"/>
            <a:ext cx="8973280" cy="4807115"/>
          </a:xfrm>
          <a:prstGeom prst="rect">
            <a:avLst/>
          </a:prstGeom>
        </p:spPr>
      </p:pic>
      <p:sp>
        <p:nvSpPr>
          <p:cNvPr id="7" name="TextBox 6">
            <a:extLst>
              <a:ext uri="{FF2B5EF4-FFF2-40B4-BE49-F238E27FC236}">
                <a16:creationId xmlns:a16="http://schemas.microsoft.com/office/drawing/2014/main" id="{B032F912-4B9C-D9A4-40C1-38C3EC2D1056}"/>
              </a:ext>
            </a:extLst>
          </p:cNvPr>
          <p:cNvSpPr txBox="1"/>
          <p:nvPr/>
        </p:nvSpPr>
        <p:spPr>
          <a:xfrm>
            <a:off x="166868" y="778394"/>
            <a:ext cx="11491732" cy="1600438"/>
          </a:xfrm>
          <a:prstGeom prst="rect">
            <a:avLst/>
          </a:prstGeom>
          <a:noFill/>
        </p:spPr>
        <p:txBody>
          <a:bodyPr wrap="square" rtlCol="0">
            <a:spAutoFit/>
          </a:bodyPr>
          <a:lstStyle/>
          <a:p>
            <a:pPr marL="285750" indent="-285750">
              <a:buFont typeface="Arial" panose="020B0604020202020204" pitchFamily="34" charset="0"/>
              <a:buChar char="•"/>
            </a:pPr>
            <a:r>
              <a:rPr lang="en-GB" sz="2000"/>
              <a:t>Ran multiple simulations to scan over given parameters to find an operating window to satisfy DMS criteria</a:t>
            </a:r>
          </a:p>
          <a:p>
            <a:pPr marL="742950" lvl="1" indent="-285750">
              <a:buFont typeface="Wingdings" panose="05000000000000000000" pitchFamily="2" charset="2"/>
              <a:buChar char="Ø"/>
            </a:pPr>
            <a:r>
              <a:rPr lang="en-GB" sz="2000"/>
              <a:t>Ar+D</a:t>
            </a:r>
            <a:r>
              <a:rPr lang="en-GB" sz="2000" baseline="-25000"/>
              <a:t>2</a:t>
            </a:r>
            <a:r>
              <a:rPr lang="en-GB" sz="2000"/>
              <a:t> or Ne+D</a:t>
            </a:r>
            <a:r>
              <a:rPr lang="en-GB" sz="2000" baseline="-25000"/>
              <a:t>2</a:t>
            </a:r>
          </a:p>
          <a:p>
            <a:pPr marL="742950" lvl="1" indent="-285750">
              <a:buFont typeface="Wingdings" panose="05000000000000000000" pitchFamily="2" charset="2"/>
              <a:buChar char="Ø"/>
            </a:pPr>
            <a:r>
              <a:rPr lang="en-US" sz="2000">
                <a:latin typeface="+mj-lt"/>
              </a:rPr>
              <a:t>Impurity densities </a:t>
            </a:r>
            <a:r>
              <a:rPr lang="en-GB" sz="2000">
                <a:latin typeface="+mj-lt"/>
              </a:rPr>
              <a:t>- </a:t>
            </a:r>
            <a:r>
              <a:rPr lang="en-GB" sz="2000" i="1" err="1"/>
              <a:t>n</a:t>
            </a:r>
            <a:r>
              <a:rPr lang="en-GB" sz="2000" i="1" baseline="-25000" err="1"/>
              <a:t>imp</a:t>
            </a:r>
            <a:r>
              <a:rPr lang="en-GB" sz="2000" i="1"/>
              <a:t> </a:t>
            </a:r>
            <a:r>
              <a:rPr lang="en-GB" sz="2000"/>
              <a:t>= 10</a:t>
            </a:r>
            <a:r>
              <a:rPr lang="en-GB" sz="2000" baseline="30000"/>
              <a:t>17 </a:t>
            </a:r>
            <a:r>
              <a:rPr lang="en-GB" sz="2000"/>
              <a:t>- 10</a:t>
            </a:r>
            <a:r>
              <a:rPr lang="en-GB" sz="2000" baseline="30000"/>
              <a:t>22</a:t>
            </a:r>
            <a:r>
              <a:rPr lang="en-GB" sz="2000"/>
              <a:t> m</a:t>
            </a:r>
            <a:r>
              <a:rPr lang="en-GB" sz="2000" baseline="30000"/>
              <a:t>-3</a:t>
            </a:r>
          </a:p>
          <a:p>
            <a:pPr marL="742950" lvl="1" indent="-285750">
              <a:buFont typeface="Wingdings" panose="05000000000000000000" pitchFamily="2" charset="2"/>
              <a:buChar char="Ø"/>
            </a:pPr>
            <a:endParaRPr lang="en-GB"/>
          </a:p>
        </p:txBody>
      </p:sp>
      <p:sp>
        <p:nvSpPr>
          <p:cNvPr id="8" name="Rectangle: Diagonal Corners Snipped 7">
            <a:extLst>
              <a:ext uri="{FF2B5EF4-FFF2-40B4-BE49-F238E27FC236}">
                <a16:creationId xmlns:a16="http://schemas.microsoft.com/office/drawing/2014/main" id="{3D9AFBB5-53B3-EA2E-CB81-2BDB4D61BFA4}"/>
              </a:ext>
            </a:extLst>
          </p:cNvPr>
          <p:cNvSpPr/>
          <p:nvPr/>
        </p:nvSpPr>
        <p:spPr>
          <a:xfrm rot="5400000" flipV="1">
            <a:off x="581103" y="1705607"/>
            <a:ext cx="1938992" cy="2881134"/>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solidFill>
                <a:schemeClr val="tx1"/>
              </a:solidFill>
            </a:endParaRPr>
          </a:p>
        </p:txBody>
      </p:sp>
      <p:sp>
        <p:nvSpPr>
          <p:cNvPr id="9" name="TextBox 8">
            <a:extLst>
              <a:ext uri="{FF2B5EF4-FFF2-40B4-BE49-F238E27FC236}">
                <a16:creationId xmlns:a16="http://schemas.microsoft.com/office/drawing/2014/main" id="{C7DA45B2-52B0-9A4D-F52C-806234D809F1}"/>
              </a:ext>
            </a:extLst>
          </p:cNvPr>
          <p:cNvSpPr txBox="1"/>
          <p:nvPr/>
        </p:nvSpPr>
        <p:spPr>
          <a:xfrm>
            <a:off x="197111" y="2121987"/>
            <a:ext cx="2703923" cy="1938992"/>
          </a:xfrm>
          <a:prstGeom prst="rect">
            <a:avLst/>
          </a:prstGeom>
          <a:noFill/>
        </p:spPr>
        <p:txBody>
          <a:bodyPr wrap="square" rtlCol="0">
            <a:spAutoFit/>
          </a:bodyPr>
          <a:lstStyle/>
          <a:p>
            <a:pPr algn="ctr"/>
            <a:r>
              <a:rPr lang="en-GB" sz="2000" b="1" u="sng">
                <a:solidFill>
                  <a:schemeClr val="bg1"/>
                </a:solidFill>
              </a:rPr>
              <a:t>DMS constraints</a:t>
            </a:r>
          </a:p>
          <a:p>
            <a:pPr marL="457200" indent="-457200">
              <a:buFont typeface="Wingdings" panose="05000000000000000000" pitchFamily="2" charset="2"/>
              <a:buChar char="Ø"/>
            </a:pPr>
            <a:r>
              <a:rPr lang="en-GB" sz="2000">
                <a:solidFill>
                  <a:schemeClr val="bg1"/>
                </a:solidFill>
              </a:rPr>
              <a:t>I</a:t>
            </a:r>
            <a:r>
              <a:rPr lang="en-GB" sz="2000" baseline="-25000">
                <a:solidFill>
                  <a:schemeClr val="bg1"/>
                </a:solidFill>
              </a:rPr>
              <a:t>RE </a:t>
            </a:r>
            <a:r>
              <a:rPr lang="en-GB" sz="2000">
                <a:solidFill>
                  <a:schemeClr val="bg1"/>
                </a:solidFill>
              </a:rPr>
              <a:t>&lt; 0.5 MA</a:t>
            </a:r>
          </a:p>
          <a:p>
            <a:pPr marL="457200" indent="-457200">
              <a:buFont typeface="Wingdings" panose="05000000000000000000" pitchFamily="2" charset="2"/>
              <a:buChar char="Ø"/>
            </a:pPr>
            <a:r>
              <a:rPr lang="en-GB" sz="2000">
                <a:solidFill>
                  <a:schemeClr val="bg1"/>
                </a:solidFill>
              </a:rPr>
              <a:t>𝑓</a:t>
            </a:r>
            <a:r>
              <a:rPr lang="en-GB" sz="2000" baseline="-25000">
                <a:solidFill>
                  <a:schemeClr val="bg1"/>
                </a:solidFill>
              </a:rPr>
              <a:t>𝑟𝑎𝑑</a:t>
            </a:r>
            <a:r>
              <a:rPr lang="en-GB" sz="2000">
                <a:solidFill>
                  <a:schemeClr val="bg1"/>
                </a:solidFill>
              </a:rPr>
              <a:t> &gt; 90%</a:t>
            </a:r>
          </a:p>
          <a:p>
            <a:pPr marL="457200" indent="-457200">
              <a:buFont typeface="Wingdings" panose="05000000000000000000" pitchFamily="2" charset="2"/>
              <a:buChar char="Ø"/>
            </a:pPr>
            <a:r>
              <a:rPr lang="en-GB" sz="2000">
                <a:solidFill>
                  <a:schemeClr val="bg1"/>
                </a:solidFill>
              </a:rPr>
              <a:t>20 ≤ </a:t>
            </a:r>
            <a:r>
              <a:rPr lang="en-GB" sz="2000" err="1">
                <a:solidFill>
                  <a:schemeClr val="bg1"/>
                </a:solidFill>
              </a:rPr>
              <a:t>t</a:t>
            </a:r>
            <a:r>
              <a:rPr lang="en-GB" sz="2000" baseline="-25000" err="1">
                <a:solidFill>
                  <a:schemeClr val="bg1"/>
                </a:solidFill>
              </a:rPr>
              <a:t>CQ</a:t>
            </a:r>
            <a:r>
              <a:rPr lang="en-GB" sz="2000">
                <a:solidFill>
                  <a:schemeClr val="bg1"/>
                </a:solidFill>
              </a:rPr>
              <a:t> ≤ 120 </a:t>
            </a:r>
            <a:r>
              <a:rPr lang="en-GB" sz="2000" err="1">
                <a:solidFill>
                  <a:schemeClr val="bg1"/>
                </a:solidFill>
              </a:rPr>
              <a:t>ms</a:t>
            </a:r>
            <a:endParaRPr lang="en-GB" sz="2000">
              <a:solidFill>
                <a:schemeClr val="bg1"/>
              </a:solidFill>
            </a:endParaRPr>
          </a:p>
          <a:p>
            <a:pPr marL="457200" indent="-457200">
              <a:buFont typeface="Wingdings" panose="05000000000000000000" pitchFamily="2" charset="2"/>
              <a:buChar char="Ø"/>
            </a:pPr>
            <a:r>
              <a:rPr lang="en-GB" sz="2000" err="1">
                <a:solidFill>
                  <a:schemeClr val="bg1"/>
                </a:solidFill>
              </a:rPr>
              <a:t>HIF</a:t>
            </a:r>
            <a:r>
              <a:rPr lang="en-GB" sz="2000" baseline="-25000" err="1">
                <a:solidFill>
                  <a:schemeClr val="bg1"/>
                </a:solidFill>
              </a:rPr>
              <a:t>peak</a:t>
            </a:r>
            <a:r>
              <a:rPr lang="en-GB" sz="2000">
                <a:solidFill>
                  <a:schemeClr val="bg1"/>
                </a:solidFill>
              </a:rPr>
              <a:t> &lt; </a:t>
            </a:r>
            <a:r>
              <a:rPr lang="en-GB" sz="2000">
                <a:solidFill>
                  <a:schemeClr val="bg1"/>
                </a:solidFill>
                <a:latin typeface="+mj-lt"/>
              </a:rPr>
              <a:t>60 </a:t>
            </a:r>
            <a:r>
              <a:rPr lang="en-GB" sz="2000">
                <a:solidFill>
                  <a:schemeClr val="bg1"/>
                </a:solidFill>
                <a:effectLst/>
                <a:latin typeface="+mj-lt"/>
                <a:ea typeface="SimSun" panose="02010600030101010101" pitchFamily="2" charset="-122"/>
              </a:rPr>
              <a:t>MJ.m</a:t>
            </a:r>
            <a:r>
              <a:rPr lang="en-GB" sz="2000" baseline="30000">
                <a:solidFill>
                  <a:schemeClr val="bg1"/>
                </a:solidFill>
                <a:effectLst/>
                <a:latin typeface="+mj-lt"/>
                <a:ea typeface="SimSun" panose="02010600030101010101" pitchFamily="2" charset="-122"/>
              </a:rPr>
              <a:t>2</a:t>
            </a:r>
            <a:r>
              <a:rPr lang="en-GB" sz="2000">
                <a:solidFill>
                  <a:schemeClr val="bg1"/>
                </a:solidFill>
                <a:effectLst/>
                <a:latin typeface="+mj-lt"/>
                <a:ea typeface="SimSun" panose="02010600030101010101" pitchFamily="2" charset="-122"/>
              </a:rPr>
              <a:t>.s</a:t>
            </a:r>
            <a:r>
              <a:rPr lang="en-GB" sz="2000" baseline="30000">
                <a:solidFill>
                  <a:schemeClr val="bg1"/>
                </a:solidFill>
                <a:effectLst/>
                <a:latin typeface="+mj-lt"/>
                <a:ea typeface="SimSun" panose="02010600030101010101" pitchFamily="2" charset="-122"/>
              </a:rPr>
              <a:t>-0.5</a:t>
            </a:r>
            <a:r>
              <a:rPr lang="en-GB" sz="2000">
                <a:solidFill>
                  <a:schemeClr val="bg1"/>
                </a:solidFill>
                <a:effectLst/>
                <a:latin typeface="+mj-lt"/>
                <a:ea typeface="SimSun" panose="02010600030101010101" pitchFamily="2" charset="-122"/>
              </a:rPr>
              <a:t> </a:t>
            </a:r>
            <a:r>
              <a:rPr lang="en-GB" sz="2000">
                <a:solidFill>
                  <a:schemeClr val="bg1"/>
                </a:solidFill>
                <a:latin typeface="+mj-lt"/>
              </a:rPr>
              <a:t> </a:t>
            </a:r>
          </a:p>
        </p:txBody>
      </p:sp>
      <p:sp>
        <p:nvSpPr>
          <p:cNvPr id="2" name="TextBox 1">
            <a:extLst>
              <a:ext uri="{FF2B5EF4-FFF2-40B4-BE49-F238E27FC236}">
                <a16:creationId xmlns:a16="http://schemas.microsoft.com/office/drawing/2014/main" id="{5EB86702-10AF-4CBF-45B2-EFD7A96579EC}"/>
              </a:ext>
            </a:extLst>
          </p:cNvPr>
          <p:cNvSpPr txBox="1"/>
          <p:nvPr/>
        </p:nvSpPr>
        <p:spPr>
          <a:xfrm>
            <a:off x="70924" y="4199208"/>
            <a:ext cx="3162470" cy="2246769"/>
          </a:xfrm>
          <a:prstGeom prst="rect">
            <a:avLst/>
          </a:prstGeom>
          <a:noFill/>
        </p:spPr>
        <p:txBody>
          <a:bodyPr wrap="square" rtlCol="0">
            <a:spAutoFit/>
          </a:bodyPr>
          <a:lstStyle/>
          <a:p>
            <a:r>
              <a:rPr lang="en-GB" sz="1400" b="1"/>
              <a:t>HIF</a:t>
            </a:r>
            <a:r>
              <a:rPr lang="en-GB" sz="1400"/>
              <a:t> = ‘Heat Impact Factor’</a:t>
            </a:r>
          </a:p>
          <a:p>
            <a:endParaRPr lang="en-GB" sz="1400"/>
          </a:p>
          <a:p>
            <a:r>
              <a:rPr lang="en-GB" sz="1400" b="1"/>
              <a:t>Normalised Overlap Parameter</a:t>
            </a:r>
          </a:p>
          <a:p>
            <a:pPr marL="285750" indent="-285750">
              <a:buFont typeface="Wingdings" panose="05000000000000000000" pitchFamily="2" charset="2"/>
              <a:buChar char="Ø"/>
            </a:pPr>
            <a:r>
              <a:rPr lang="en-GB" sz="1400"/>
              <a:t>Parameter which displays most viable window of operation for given DMS constraint values</a:t>
            </a:r>
          </a:p>
          <a:p>
            <a:pPr marL="285750" indent="-285750">
              <a:buFont typeface="Wingdings" panose="05000000000000000000" pitchFamily="2" charset="2"/>
              <a:buChar char="Ø"/>
            </a:pPr>
            <a:r>
              <a:rPr lang="en-GB" sz="1400"/>
              <a:t>Provides multi-simulation, overall DMS proficiency analysis &amp; assessment </a:t>
            </a:r>
          </a:p>
          <a:p>
            <a:pPr marL="285750" indent="-285750">
              <a:buFont typeface="Wingdings" panose="05000000000000000000" pitchFamily="2" charset="2"/>
              <a:buChar char="Ø"/>
            </a:pPr>
            <a:endParaRPr lang="en-GB" sz="1400"/>
          </a:p>
        </p:txBody>
      </p:sp>
    </p:spTree>
    <p:extLst>
      <p:ext uri="{BB962C8B-B14F-4D97-AF65-F5344CB8AC3E}">
        <p14:creationId xmlns:p14="http://schemas.microsoft.com/office/powerpoint/2010/main" val="2989537109"/>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E7C84-929C-80E5-9B84-2E6BA8B73939}"/>
              </a:ext>
            </a:extLst>
          </p:cNvPr>
          <p:cNvSpPr>
            <a:spLocks noGrp="1"/>
          </p:cNvSpPr>
          <p:nvPr>
            <p:ph type="title"/>
          </p:nvPr>
        </p:nvSpPr>
        <p:spPr>
          <a:xfrm>
            <a:off x="147819" y="1641002"/>
            <a:ext cx="4767082" cy="3575995"/>
          </a:xfrm>
        </p:spPr>
        <p:txBody>
          <a:bodyPr>
            <a:normAutofit/>
          </a:bodyPr>
          <a:lstStyle/>
          <a:p>
            <a:pPr algn="ctr"/>
            <a:r>
              <a:rPr lang="en-GB"/>
              <a:t>49</a:t>
            </a:r>
            <a:r>
              <a:rPr lang="en-GB" baseline="30000"/>
              <a:t>th</a:t>
            </a:r>
            <a:r>
              <a:rPr lang="en-GB"/>
              <a:t> IOP </a:t>
            </a:r>
            <a:br>
              <a:rPr lang="en-GB"/>
            </a:br>
            <a:r>
              <a:rPr lang="en-GB"/>
              <a:t>Plasma Physics Conference</a:t>
            </a:r>
          </a:p>
        </p:txBody>
      </p:sp>
      <p:sp>
        <p:nvSpPr>
          <p:cNvPr id="4" name="Footer Placeholder 3">
            <a:extLst>
              <a:ext uri="{FF2B5EF4-FFF2-40B4-BE49-F238E27FC236}">
                <a16:creationId xmlns:a16="http://schemas.microsoft.com/office/drawing/2014/main" id="{6B7EBF32-3F48-5C7E-756E-A937859083B5}"/>
              </a:ext>
            </a:extLst>
          </p:cNvPr>
          <p:cNvSpPr>
            <a:spLocks noGrp="1"/>
          </p:cNvSpPr>
          <p:nvPr>
            <p:ph type="ftr" sz="quarter" idx="10"/>
          </p:nvPr>
        </p:nvSpPr>
        <p:spPr/>
        <p:txBody>
          <a:bodyPr/>
          <a:lstStyle/>
          <a:p>
            <a:r>
              <a:rPr lang="en-US"/>
              <a:t>OFFICIAL</a:t>
            </a:r>
          </a:p>
        </p:txBody>
      </p:sp>
      <p:pic>
        <p:nvPicPr>
          <p:cNvPr id="8" name="Picture 7" descr="A person standing next to a poster&#10;&#10;Description automatically generated">
            <a:extLst>
              <a:ext uri="{FF2B5EF4-FFF2-40B4-BE49-F238E27FC236}">
                <a16:creationId xmlns:a16="http://schemas.microsoft.com/office/drawing/2014/main" id="{715A0DE8-878E-25A8-185D-62A5A189F7E1}"/>
              </a:ext>
            </a:extLst>
          </p:cNvPr>
          <p:cNvPicPr>
            <a:picLocks noChangeAspect="1"/>
          </p:cNvPicPr>
          <p:nvPr/>
        </p:nvPicPr>
        <p:blipFill rotWithShape="1">
          <a:blip r:embed="rId3"/>
          <a:srcRect t="27083" b="4999"/>
          <a:stretch/>
        </p:blipFill>
        <p:spPr>
          <a:xfrm>
            <a:off x="5248275" y="1009648"/>
            <a:ext cx="5743575" cy="5201127"/>
          </a:xfrm>
          <a:prstGeom prst="rect">
            <a:avLst/>
          </a:prstGeom>
        </p:spPr>
      </p:pic>
    </p:spTree>
    <p:extLst>
      <p:ext uri="{BB962C8B-B14F-4D97-AF65-F5344CB8AC3E}">
        <p14:creationId xmlns:p14="http://schemas.microsoft.com/office/powerpoint/2010/main" val="279276934"/>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86FF60-60B2-8D48-2165-D60C68DF643B}"/>
              </a:ext>
            </a:extLst>
          </p:cNvPr>
          <p:cNvSpPr>
            <a:spLocks noGrp="1"/>
          </p:cNvSpPr>
          <p:nvPr>
            <p:ph type="ftr" sz="quarter" idx="10"/>
          </p:nvPr>
        </p:nvSpPr>
        <p:spPr/>
        <p:txBody>
          <a:bodyPr/>
          <a:lstStyle/>
          <a:p>
            <a:r>
              <a:rPr lang="en-US"/>
              <a:t>OFFICIAL</a:t>
            </a:r>
          </a:p>
        </p:txBody>
      </p:sp>
      <p:sp>
        <p:nvSpPr>
          <p:cNvPr id="16" name="TextBox 15">
            <a:extLst>
              <a:ext uri="{FF2B5EF4-FFF2-40B4-BE49-F238E27FC236}">
                <a16:creationId xmlns:a16="http://schemas.microsoft.com/office/drawing/2014/main" id="{F62559F5-52C7-BBCC-E841-F092D2F7F36E}"/>
              </a:ext>
            </a:extLst>
          </p:cNvPr>
          <p:cNvSpPr txBox="1"/>
          <p:nvPr/>
        </p:nvSpPr>
        <p:spPr>
          <a:xfrm>
            <a:off x="0" y="105175"/>
            <a:ext cx="3504797" cy="5632311"/>
          </a:xfrm>
          <a:prstGeom prst="rect">
            <a:avLst/>
          </a:prstGeom>
          <a:noFill/>
        </p:spPr>
        <p:txBody>
          <a:bodyPr wrap="square" rtlCol="0">
            <a:spAutoFit/>
          </a:bodyPr>
          <a:lstStyle/>
          <a:p>
            <a:pPr marL="457200" indent="-457200">
              <a:buFont typeface="+mj-lt"/>
              <a:buAutoNum type="arabicPeriod"/>
            </a:pPr>
            <a:r>
              <a:rPr lang="en-GB" sz="2400" b="1"/>
              <a:t>No Injection</a:t>
            </a:r>
          </a:p>
          <a:p>
            <a:pPr marL="914400" lvl="1" indent="-457200">
              <a:buFont typeface="Wingdings" panose="05000000000000000000" pitchFamily="2" charset="2"/>
              <a:buChar char="Ø"/>
            </a:pPr>
            <a:r>
              <a:rPr lang="en-GB" sz="2400"/>
              <a:t>Initialisation </a:t>
            </a:r>
          </a:p>
          <a:p>
            <a:pPr lvl="1"/>
            <a:endParaRPr lang="en-GB" sz="2400"/>
          </a:p>
          <a:p>
            <a:pPr marL="457200" indent="-457200">
              <a:buFont typeface="+mj-lt"/>
              <a:buAutoNum type="arabicPeriod"/>
            </a:pPr>
            <a:r>
              <a:rPr lang="en-GB" sz="2400" b="1"/>
              <a:t>First SPI</a:t>
            </a:r>
          </a:p>
          <a:p>
            <a:pPr marL="914400" lvl="1" indent="-457200">
              <a:buFont typeface="Wingdings" panose="05000000000000000000" pitchFamily="2" charset="2"/>
              <a:buChar char="Ø"/>
            </a:pPr>
            <a:r>
              <a:rPr lang="en-GB" sz="2400"/>
              <a:t>Pure Deuterium</a:t>
            </a:r>
          </a:p>
          <a:p>
            <a:pPr lvl="1"/>
            <a:endParaRPr lang="en-GB" sz="2400"/>
          </a:p>
          <a:p>
            <a:pPr marL="457200" indent="-457200">
              <a:buFont typeface="+mj-lt"/>
              <a:buAutoNum type="arabicPeriod"/>
            </a:pPr>
            <a:r>
              <a:rPr lang="en-GB" sz="2400" b="1"/>
              <a:t>Second SPI</a:t>
            </a:r>
          </a:p>
          <a:p>
            <a:pPr marL="914400" lvl="1" indent="-457200">
              <a:buFont typeface="Wingdings" panose="05000000000000000000" pitchFamily="2" charset="2"/>
              <a:buChar char="Ø"/>
            </a:pPr>
            <a:r>
              <a:rPr lang="en-GB" sz="2400"/>
              <a:t>Argon &amp; Deuterium</a:t>
            </a:r>
          </a:p>
          <a:p>
            <a:pPr marL="1371600" lvl="2" indent="-457200">
              <a:buFont typeface="Wingdings" panose="05000000000000000000" pitchFamily="2" charset="2"/>
              <a:buChar char="Ø"/>
            </a:pPr>
            <a:endParaRPr lang="en-GB" sz="2400"/>
          </a:p>
          <a:p>
            <a:pPr marL="457200" indent="-457200">
              <a:buFont typeface="+mj-lt"/>
              <a:buAutoNum type="arabicPeriod"/>
            </a:pPr>
            <a:r>
              <a:rPr lang="en-GB" sz="2400" b="1"/>
              <a:t>CQ &amp; Runaway plateau</a:t>
            </a:r>
          </a:p>
          <a:p>
            <a:pPr marL="457200" indent="-457200">
              <a:buFont typeface="+mj-lt"/>
              <a:buAutoNum type="arabicPeriod"/>
            </a:pPr>
            <a:endParaRPr lang="en-GB" sz="2400" b="1"/>
          </a:p>
          <a:p>
            <a:endParaRPr lang="en-GB" sz="2400" b="1"/>
          </a:p>
          <a:p>
            <a:endParaRPr lang="en-GB" sz="2400"/>
          </a:p>
        </p:txBody>
      </p:sp>
      <p:pic>
        <p:nvPicPr>
          <p:cNvPr id="18" name="ppt_short_ani11">
            <a:hlinkClick r:id="" action="ppaction://media"/>
            <a:extLst>
              <a:ext uri="{FF2B5EF4-FFF2-40B4-BE49-F238E27FC236}">
                <a16:creationId xmlns:a16="http://schemas.microsoft.com/office/drawing/2014/main" id="{570CDE37-CE90-BA98-E0BF-0CF8131B0A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46515" y="84843"/>
            <a:ext cx="8817204" cy="6612903"/>
          </a:xfrm>
          <a:prstGeom prst="rect">
            <a:avLst/>
          </a:prstGeom>
        </p:spPr>
      </p:pic>
      <p:sp>
        <p:nvSpPr>
          <p:cNvPr id="17" name="TextBox 16">
            <a:extLst>
              <a:ext uri="{FF2B5EF4-FFF2-40B4-BE49-F238E27FC236}">
                <a16:creationId xmlns:a16="http://schemas.microsoft.com/office/drawing/2014/main" id="{54340AC1-6E95-338A-2256-EB0A754E5B80}"/>
              </a:ext>
            </a:extLst>
          </p:cNvPr>
          <p:cNvSpPr txBox="1"/>
          <p:nvPr/>
        </p:nvSpPr>
        <p:spPr>
          <a:xfrm>
            <a:off x="94270" y="5066303"/>
            <a:ext cx="4260915" cy="1323439"/>
          </a:xfrm>
          <a:prstGeom prst="rect">
            <a:avLst/>
          </a:prstGeom>
          <a:noFill/>
        </p:spPr>
        <p:txBody>
          <a:bodyPr wrap="square" rtlCol="0">
            <a:spAutoFit/>
          </a:bodyPr>
          <a:lstStyle/>
          <a:p>
            <a:pPr marL="285750" indent="-285750">
              <a:buFont typeface="Wingdings" panose="05000000000000000000" pitchFamily="2" charset="2"/>
              <a:buChar char="Ø"/>
            </a:pPr>
            <a:r>
              <a:rPr lang="en-GB" sz="2000"/>
              <a:t>Typical SPI animation</a:t>
            </a:r>
          </a:p>
          <a:p>
            <a:pPr marL="285750" indent="-285750">
              <a:buFont typeface="Wingdings" panose="05000000000000000000" pitchFamily="2" charset="2"/>
              <a:buChar char="Ø"/>
            </a:pPr>
            <a:r>
              <a:rPr lang="en-GB" sz="2000"/>
              <a:t>Cylindrical geometry plasma</a:t>
            </a:r>
          </a:p>
          <a:p>
            <a:pPr marL="285750" indent="-285750">
              <a:buFont typeface="Wingdings" panose="05000000000000000000" pitchFamily="2" charset="2"/>
              <a:buChar char="Ø"/>
            </a:pPr>
            <a:r>
              <a:rPr lang="en-GB" sz="2000"/>
              <a:t>2 stage SPI injection</a:t>
            </a:r>
          </a:p>
          <a:p>
            <a:pPr marL="285750" indent="-285750">
              <a:buFont typeface="Wingdings" panose="05000000000000000000" pitchFamily="2" charset="2"/>
              <a:buChar char="Ø"/>
            </a:pPr>
            <a:r>
              <a:rPr lang="en-GB" sz="2000"/>
              <a:t>Electron temp + RE density </a:t>
            </a:r>
          </a:p>
        </p:txBody>
      </p:sp>
    </p:spTree>
    <p:extLst>
      <p:ext uri="{BB962C8B-B14F-4D97-AF65-F5344CB8AC3E}">
        <p14:creationId xmlns:p14="http://schemas.microsoft.com/office/powerpoint/2010/main" val="237434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37AF47-4698-07C6-07B6-6E068DAE7FFE}"/>
              </a:ext>
            </a:extLst>
          </p:cNvPr>
          <p:cNvSpPr>
            <a:spLocks noGrp="1"/>
          </p:cNvSpPr>
          <p:nvPr>
            <p:ph type="title"/>
          </p:nvPr>
        </p:nvSpPr>
        <p:spPr/>
        <p:txBody>
          <a:bodyPr/>
          <a:lstStyle/>
          <a:p>
            <a:r>
              <a:rPr lang="en-GB"/>
              <a:t>Typical SPI Simulation</a:t>
            </a:r>
          </a:p>
        </p:txBody>
      </p:sp>
      <p:sp>
        <p:nvSpPr>
          <p:cNvPr id="4" name="Footer Placeholder 3">
            <a:extLst>
              <a:ext uri="{FF2B5EF4-FFF2-40B4-BE49-F238E27FC236}">
                <a16:creationId xmlns:a16="http://schemas.microsoft.com/office/drawing/2014/main" id="{108D88DF-F9A7-4B25-C713-9FB766A9BF32}"/>
              </a:ext>
            </a:extLst>
          </p:cNvPr>
          <p:cNvSpPr>
            <a:spLocks noGrp="1"/>
          </p:cNvSpPr>
          <p:nvPr>
            <p:ph type="ftr" sz="quarter" idx="10"/>
          </p:nvPr>
        </p:nvSpPr>
        <p:spPr/>
        <p:txBody>
          <a:bodyPr/>
          <a:lstStyle/>
          <a:p>
            <a:r>
              <a:rPr lang="en-US"/>
              <a:t>OFFICIAL</a:t>
            </a:r>
          </a:p>
        </p:txBody>
      </p:sp>
      <p:pic>
        <p:nvPicPr>
          <p:cNvPr id="5" name="Picture 4" descr="A close-up of several graphs&#10;&#10;Description automatically generated">
            <a:extLst>
              <a:ext uri="{FF2B5EF4-FFF2-40B4-BE49-F238E27FC236}">
                <a16:creationId xmlns:a16="http://schemas.microsoft.com/office/drawing/2014/main" id="{D1CFF1BF-F30A-AB4D-BC77-03FBB8921023}"/>
              </a:ext>
            </a:extLst>
          </p:cNvPr>
          <p:cNvPicPr>
            <a:picLocks noChangeAspect="1"/>
          </p:cNvPicPr>
          <p:nvPr/>
        </p:nvPicPr>
        <p:blipFill>
          <a:blip r:embed="rId2"/>
          <a:stretch>
            <a:fillRect/>
          </a:stretch>
        </p:blipFill>
        <p:spPr>
          <a:xfrm>
            <a:off x="9525" y="1224499"/>
            <a:ext cx="12192000" cy="5633501"/>
          </a:xfrm>
          <a:prstGeom prst="rect">
            <a:avLst/>
          </a:prstGeom>
        </p:spPr>
      </p:pic>
    </p:spTree>
    <p:extLst>
      <p:ext uri="{BB962C8B-B14F-4D97-AF65-F5344CB8AC3E}">
        <p14:creationId xmlns:p14="http://schemas.microsoft.com/office/powerpoint/2010/main" val="307508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00D20-F755-BD5A-2EF4-97B714544C22}"/>
              </a:ext>
            </a:extLst>
          </p:cNvPr>
          <p:cNvSpPr>
            <a:spLocks noGrp="1"/>
          </p:cNvSpPr>
          <p:nvPr>
            <p:ph type="title"/>
          </p:nvPr>
        </p:nvSpPr>
        <p:spPr>
          <a:xfrm>
            <a:off x="166868" y="205430"/>
            <a:ext cx="10018853" cy="1325564"/>
          </a:xfrm>
        </p:spPr>
        <p:txBody>
          <a:bodyPr anchor="t">
            <a:normAutofit/>
          </a:bodyPr>
          <a:lstStyle/>
          <a:p>
            <a:r>
              <a:rPr lang="en-GB"/>
              <a:t>Other Achievements</a:t>
            </a:r>
          </a:p>
        </p:txBody>
      </p:sp>
      <p:sp>
        <p:nvSpPr>
          <p:cNvPr id="4" name="Footer Placeholder 3">
            <a:extLst>
              <a:ext uri="{FF2B5EF4-FFF2-40B4-BE49-F238E27FC236}">
                <a16:creationId xmlns:a16="http://schemas.microsoft.com/office/drawing/2014/main" id="{C7A2D59A-0EF5-2594-A31D-08377602E35F}"/>
              </a:ext>
            </a:extLst>
          </p:cNvPr>
          <p:cNvSpPr>
            <a:spLocks noGrp="1"/>
          </p:cNvSpPr>
          <p:nvPr>
            <p:ph type="ftr" sz="quarter" idx="10"/>
          </p:nvPr>
        </p:nvSpPr>
        <p:spPr>
          <a:xfrm>
            <a:off x="876221" y="6387700"/>
            <a:ext cx="7008821" cy="365125"/>
          </a:xfrm>
        </p:spPr>
        <p:txBody>
          <a:bodyPr anchor="ctr">
            <a:normAutofit/>
          </a:bodyPr>
          <a:lstStyle/>
          <a:p>
            <a:pPr>
              <a:spcAft>
                <a:spcPts val="600"/>
              </a:spcAft>
            </a:pPr>
            <a:r>
              <a:rPr lang="en-US"/>
              <a:t>OFFICIAL</a:t>
            </a:r>
          </a:p>
        </p:txBody>
      </p:sp>
      <p:graphicFrame>
        <p:nvGraphicFramePr>
          <p:cNvPr id="12" name="Content Placeholder 1">
            <a:extLst>
              <a:ext uri="{FF2B5EF4-FFF2-40B4-BE49-F238E27FC236}">
                <a16:creationId xmlns:a16="http://schemas.microsoft.com/office/drawing/2014/main" id="{E6A78C3D-34CA-42C0-45E4-133BC34B324C}"/>
              </a:ext>
            </a:extLst>
          </p:cNvPr>
          <p:cNvGraphicFramePr>
            <a:graphicFrameLocks noGrp="1"/>
          </p:cNvGraphicFramePr>
          <p:nvPr>
            <p:ph sz="half" idx="2"/>
            <p:extLst>
              <p:ext uri="{D42A27DB-BD31-4B8C-83A1-F6EECF244321}">
                <p14:modId xmlns:p14="http://schemas.microsoft.com/office/powerpoint/2010/main" val="426939626"/>
              </p:ext>
            </p:extLst>
          </p:nvPr>
        </p:nvGraphicFramePr>
        <p:xfrm>
          <a:off x="166867" y="1352550"/>
          <a:ext cx="11465690" cy="5035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1381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46A9F7-DB9C-B7F2-F2F1-DAABD469A9F1}"/>
              </a:ext>
            </a:extLst>
          </p:cNvPr>
          <p:cNvSpPr/>
          <p:nvPr/>
        </p:nvSpPr>
        <p:spPr>
          <a:xfrm>
            <a:off x="9162854" y="-471340"/>
            <a:ext cx="4015818" cy="2950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group of graphs showing different colors&#10;&#10;Description automatically generated with medium confidence">
            <a:extLst>
              <a:ext uri="{FF2B5EF4-FFF2-40B4-BE49-F238E27FC236}">
                <a16:creationId xmlns:a16="http://schemas.microsoft.com/office/drawing/2014/main" id="{1BF3008A-8550-EB63-19D5-3A6921FF6567}"/>
              </a:ext>
            </a:extLst>
          </p:cNvPr>
          <p:cNvPicPr>
            <a:picLocks noChangeAspect="1"/>
          </p:cNvPicPr>
          <p:nvPr/>
        </p:nvPicPr>
        <p:blipFill rotWithShape="1">
          <a:blip r:embed="rId3"/>
          <a:srcRect t="13369" r="66094" b="42558"/>
          <a:stretch/>
        </p:blipFill>
        <p:spPr>
          <a:xfrm>
            <a:off x="7105344" y="587397"/>
            <a:ext cx="4919788" cy="3096091"/>
          </a:xfrm>
          <a:prstGeom prst="rect">
            <a:avLst/>
          </a:prstGeom>
        </p:spPr>
      </p:pic>
      <p:pic>
        <p:nvPicPr>
          <p:cNvPr id="8" name="Picture 7" descr="A diagram of a red and white formula&#10;&#10;Description automatically generated">
            <a:extLst>
              <a:ext uri="{FF2B5EF4-FFF2-40B4-BE49-F238E27FC236}">
                <a16:creationId xmlns:a16="http://schemas.microsoft.com/office/drawing/2014/main" id="{17CF00D6-4F11-92AE-81B4-46DD799062AD}"/>
              </a:ext>
            </a:extLst>
          </p:cNvPr>
          <p:cNvPicPr>
            <a:picLocks noChangeAspect="1"/>
          </p:cNvPicPr>
          <p:nvPr/>
        </p:nvPicPr>
        <p:blipFill rotWithShape="1">
          <a:blip r:embed="rId4"/>
          <a:srcRect l="2875" r="9059"/>
          <a:stretch/>
        </p:blipFill>
        <p:spPr>
          <a:xfrm>
            <a:off x="4537448" y="3422846"/>
            <a:ext cx="4592514" cy="3413944"/>
          </a:xfrm>
          <a:prstGeom prst="rect">
            <a:avLst/>
          </a:prstGeom>
        </p:spPr>
      </p:pic>
      <p:sp>
        <p:nvSpPr>
          <p:cNvPr id="2" name="Content Placeholder 1">
            <a:extLst>
              <a:ext uri="{FF2B5EF4-FFF2-40B4-BE49-F238E27FC236}">
                <a16:creationId xmlns:a16="http://schemas.microsoft.com/office/drawing/2014/main" id="{7BC670B4-72A2-AE01-6A2C-580F0E2CAC18}"/>
              </a:ext>
            </a:extLst>
          </p:cNvPr>
          <p:cNvSpPr>
            <a:spLocks noGrp="1"/>
          </p:cNvSpPr>
          <p:nvPr>
            <p:ph sz="half" idx="2"/>
          </p:nvPr>
        </p:nvSpPr>
        <p:spPr/>
        <p:txBody>
          <a:bodyPr/>
          <a:lstStyle/>
          <a:p>
            <a:pPr marL="342900" indent="-342900">
              <a:buFont typeface="Arial" panose="020B0604020202020204" pitchFamily="34" charset="0"/>
              <a:buChar char="•"/>
            </a:pPr>
            <a:r>
              <a:rPr lang="en-GB" b="1"/>
              <a:t>CODING.</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DREAM builder files error</a:t>
            </a:r>
          </a:p>
          <a:p>
            <a:pPr marL="800089" lvl="1" indent="-342900">
              <a:buFont typeface="Wingdings" panose="05000000000000000000" pitchFamily="2" charset="2"/>
              <a:buChar char="Ø"/>
            </a:pPr>
            <a:r>
              <a:rPr lang="en-GB"/>
              <a:t>First week</a:t>
            </a:r>
          </a:p>
          <a:p>
            <a:pPr marL="800089" lvl="1" indent="-342900">
              <a:buFont typeface="Wingdings" panose="05000000000000000000" pitchFamily="2" charset="2"/>
              <a:buChar char="Ø"/>
            </a:pPr>
            <a:r>
              <a:rPr lang="en-GB"/>
              <a:t>Novel system – Linux</a:t>
            </a:r>
          </a:p>
          <a:p>
            <a:pPr marL="800089" lvl="1" indent="-342900">
              <a:buFont typeface="Wingdings" panose="05000000000000000000" pitchFamily="2" charset="2"/>
              <a:buChar char="Ø"/>
            </a:pPr>
            <a:r>
              <a:rPr lang="en-GB"/>
              <a:t>Error compiling the code</a:t>
            </a:r>
          </a:p>
          <a:p>
            <a:pPr marL="800089" lvl="1" indent="-342900">
              <a:buFont typeface="Arial" panose="020B0604020202020204" pitchFamily="34" charset="0"/>
              <a:buChar char="•"/>
            </a:pPr>
            <a:endParaRPr lang="en-GB"/>
          </a:p>
          <a:p>
            <a:pPr marL="342900" indent="-342900">
              <a:buFont typeface="Arial" panose="020B0604020202020204" pitchFamily="34" charset="0"/>
              <a:buChar char="•"/>
            </a:pPr>
            <a:r>
              <a:rPr lang="en-GB"/>
              <a:t>Blow-up simulations</a:t>
            </a:r>
          </a:p>
          <a:p>
            <a:pPr marL="800089" lvl="1" indent="-342900">
              <a:buFont typeface="Wingdings" panose="05000000000000000000" pitchFamily="2" charset="2"/>
              <a:buChar char="Ø"/>
            </a:pPr>
            <a:r>
              <a:rPr lang="en-GB"/>
              <a:t>Non-physical output</a:t>
            </a:r>
          </a:p>
          <a:p>
            <a:pPr marL="800089" lvl="1" indent="-342900">
              <a:buFont typeface="Wingdings" panose="05000000000000000000" pitchFamily="2" charset="2"/>
              <a:buChar char="Ø"/>
            </a:pPr>
            <a:r>
              <a:rPr lang="en-GB"/>
              <a:t>Data analysis </a:t>
            </a:r>
          </a:p>
          <a:p>
            <a:pPr marL="800089" lvl="1" indent="-342900">
              <a:buFont typeface="Wingdings" panose="05000000000000000000" pitchFamily="2" charset="2"/>
              <a:buChar char="Ø"/>
            </a:pPr>
            <a:r>
              <a:rPr lang="en-GB"/>
              <a:t>Error solving</a:t>
            </a:r>
          </a:p>
        </p:txBody>
      </p:sp>
      <p:sp>
        <p:nvSpPr>
          <p:cNvPr id="3" name="Title 2">
            <a:extLst>
              <a:ext uri="{FF2B5EF4-FFF2-40B4-BE49-F238E27FC236}">
                <a16:creationId xmlns:a16="http://schemas.microsoft.com/office/drawing/2014/main" id="{DAF06B0B-CB9B-2AFC-00E6-70E5BDC4A781}"/>
              </a:ext>
            </a:extLst>
          </p:cNvPr>
          <p:cNvSpPr>
            <a:spLocks noGrp="1"/>
          </p:cNvSpPr>
          <p:nvPr>
            <p:ph type="title"/>
          </p:nvPr>
        </p:nvSpPr>
        <p:spPr/>
        <p:txBody>
          <a:bodyPr/>
          <a:lstStyle/>
          <a:p>
            <a:r>
              <a:rPr lang="en-GB"/>
              <a:t>Problems and tackling them</a:t>
            </a:r>
          </a:p>
        </p:txBody>
      </p:sp>
      <p:sp>
        <p:nvSpPr>
          <p:cNvPr id="4" name="Footer Placeholder 3">
            <a:extLst>
              <a:ext uri="{FF2B5EF4-FFF2-40B4-BE49-F238E27FC236}">
                <a16:creationId xmlns:a16="http://schemas.microsoft.com/office/drawing/2014/main" id="{32B7BF1C-FD22-2D34-BF3A-56B4B2864DBD}"/>
              </a:ext>
            </a:extLst>
          </p:cNvPr>
          <p:cNvSpPr>
            <a:spLocks noGrp="1"/>
          </p:cNvSpPr>
          <p:nvPr>
            <p:ph type="ftr" sz="quarter" idx="10"/>
          </p:nvPr>
        </p:nvSpPr>
        <p:spPr/>
        <p:txBody>
          <a:bodyPr/>
          <a:lstStyle/>
          <a:p>
            <a:r>
              <a:rPr lang="en-US"/>
              <a:t>OFFICIAL</a:t>
            </a:r>
          </a:p>
        </p:txBody>
      </p:sp>
      <p:sp>
        <p:nvSpPr>
          <p:cNvPr id="7" name="TextBox 6">
            <a:extLst>
              <a:ext uri="{FF2B5EF4-FFF2-40B4-BE49-F238E27FC236}">
                <a16:creationId xmlns:a16="http://schemas.microsoft.com/office/drawing/2014/main" id="{B4770CEC-D96D-1F48-4B87-962274B9D6BE}"/>
              </a:ext>
            </a:extLst>
          </p:cNvPr>
          <p:cNvSpPr txBox="1"/>
          <p:nvPr/>
        </p:nvSpPr>
        <p:spPr>
          <a:xfrm>
            <a:off x="4957619" y="1596833"/>
            <a:ext cx="1988369" cy="1077218"/>
          </a:xfrm>
          <a:prstGeom prst="rect">
            <a:avLst/>
          </a:prstGeom>
          <a:noFill/>
        </p:spPr>
        <p:txBody>
          <a:bodyPr wrap="square" rtlCol="0">
            <a:spAutoFit/>
          </a:bodyPr>
          <a:lstStyle/>
          <a:p>
            <a:r>
              <a:rPr lang="en-GB" sz="1600" i="1"/>
              <a:t>Currents in blow-up simulation</a:t>
            </a:r>
          </a:p>
          <a:p>
            <a:pPr marL="285750" indent="-285750">
              <a:buFont typeface="Wingdings" panose="05000000000000000000" pitchFamily="2" charset="2"/>
              <a:buChar char="Ø"/>
            </a:pPr>
            <a:r>
              <a:rPr lang="en-GB" sz="1600"/>
              <a:t>Normal range: </a:t>
            </a:r>
          </a:p>
          <a:p>
            <a:r>
              <a:rPr lang="en-GB" sz="1600"/>
              <a:t>     0-20MA</a:t>
            </a:r>
          </a:p>
        </p:txBody>
      </p:sp>
      <p:sp>
        <p:nvSpPr>
          <p:cNvPr id="9" name="TextBox 8">
            <a:extLst>
              <a:ext uri="{FF2B5EF4-FFF2-40B4-BE49-F238E27FC236}">
                <a16:creationId xmlns:a16="http://schemas.microsoft.com/office/drawing/2014/main" id="{AC02964B-E0EC-DBD3-7E43-9D67821B4A04}"/>
              </a:ext>
            </a:extLst>
          </p:cNvPr>
          <p:cNvSpPr txBox="1"/>
          <p:nvPr/>
        </p:nvSpPr>
        <p:spPr>
          <a:xfrm>
            <a:off x="9129962" y="3975656"/>
            <a:ext cx="2895170" cy="2308324"/>
          </a:xfrm>
          <a:prstGeom prst="rect">
            <a:avLst/>
          </a:prstGeom>
          <a:noFill/>
        </p:spPr>
        <p:txBody>
          <a:bodyPr wrap="square" rtlCol="0">
            <a:spAutoFit/>
          </a:bodyPr>
          <a:lstStyle/>
          <a:p>
            <a:r>
              <a:rPr lang="en-GB" sz="1600" i="1"/>
              <a:t>Conductivity plotted against time &amp; normalised radius</a:t>
            </a:r>
          </a:p>
          <a:p>
            <a:endParaRPr lang="en-GB" sz="1600"/>
          </a:p>
          <a:p>
            <a:r>
              <a:rPr lang="en-GB" sz="1600"/>
              <a:t>Analytical formula:</a:t>
            </a:r>
          </a:p>
          <a:p>
            <a:pPr marL="285750" indent="-285750">
              <a:buFont typeface="Wingdings" panose="05000000000000000000" pitchFamily="2" charset="2"/>
              <a:buChar char="Ø"/>
            </a:pPr>
            <a:r>
              <a:rPr lang="en-GB" sz="1600"/>
              <a:t>‘</a:t>
            </a:r>
            <a:r>
              <a:rPr lang="en-GB" sz="1600" err="1"/>
              <a:t>Redl</a:t>
            </a:r>
            <a:r>
              <a:rPr lang="en-GB" sz="1600"/>
              <a:t>-Sauter’</a:t>
            </a:r>
          </a:p>
          <a:p>
            <a:endParaRPr lang="en-GB" sz="1600"/>
          </a:p>
          <a:p>
            <a:r>
              <a:rPr lang="en-GB" sz="1600"/>
              <a:t>Conductivity is a function of:</a:t>
            </a:r>
          </a:p>
          <a:p>
            <a:pPr marL="285750" indent="-285750">
              <a:buFont typeface="Wingdings" panose="05000000000000000000" pitchFamily="2" charset="2"/>
              <a:buChar char="Ø"/>
            </a:pPr>
            <a:r>
              <a:rPr lang="en-GB" sz="1600"/>
              <a:t>Electron </a:t>
            </a:r>
            <a:r>
              <a:rPr lang="en-GB" sz="1600" err="1"/>
              <a:t>Collisionality</a:t>
            </a:r>
            <a:endParaRPr lang="en-GB" sz="1600"/>
          </a:p>
          <a:p>
            <a:r>
              <a:rPr lang="en-GB" sz="1600"/>
              <a:t> </a:t>
            </a:r>
          </a:p>
        </p:txBody>
      </p:sp>
    </p:spTree>
    <p:extLst>
      <p:ext uri="{BB962C8B-B14F-4D97-AF65-F5344CB8AC3E}">
        <p14:creationId xmlns:p14="http://schemas.microsoft.com/office/powerpoint/2010/main" val="3584345212"/>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7C0CE4-9AC5-E5F4-4C0B-B33D1593F324}"/>
              </a:ext>
            </a:extLst>
          </p:cNvPr>
          <p:cNvSpPr>
            <a:spLocks noGrp="1"/>
          </p:cNvSpPr>
          <p:nvPr>
            <p:ph sz="half" idx="2"/>
          </p:nvPr>
        </p:nvSpPr>
        <p:spPr>
          <a:xfrm>
            <a:off x="166867" y="810706"/>
            <a:ext cx="7629100" cy="2330060"/>
          </a:xfrm>
        </p:spPr>
        <p:txBody>
          <a:bodyPr/>
          <a:lstStyle/>
          <a:p>
            <a:pPr marL="342900" indent="-342900">
              <a:buFont typeface="Arial" panose="020B0604020202020204" pitchFamily="34" charset="0"/>
              <a:buChar char="•"/>
            </a:pPr>
            <a:r>
              <a:rPr lang="en-GB"/>
              <a:t>Nuclear reaction of Deuterium and Tritium to form Helium and a Neutron</a:t>
            </a:r>
          </a:p>
          <a:p>
            <a:endParaRPr lang="en-GB"/>
          </a:p>
          <a:p>
            <a:pPr marL="342900" indent="-342900">
              <a:buFont typeface="Arial" panose="020B0604020202020204" pitchFamily="34" charset="0"/>
              <a:buChar char="•"/>
            </a:pPr>
            <a:r>
              <a:rPr lang="en-GB"/>
              <a:t>A LOT of energy required to overcome the electrostatic repulsion of the protons in the two nuclei</a:t>
            </a:r>
          </a:p>
          <a:p>
            <a:endParaRPr lang="en-GB"/>
          </a:p>
        </p:txBody>
      </p:sp>
      <p:sp>
        <p:nvSpPr>
          <p:cNvPr id="3" name="Title 2">
            <a:extLst>
              <a:ext uri="{FF2B5EF4-FFF2-40B4-BE49-F238E27FC236}">
                <a16:creationId xmlns:a16="http://schemas.microsoft.com/office/drawing/2014/main" id="{72DA740F-DCB9-E3AF-1A32-8DFE32B4DD53}"/>
              </a:ext>
            </a:extLst>
          </p:cNvPr>
          <p:cNvSpPr>
            <a:spLocks noGrp="1"/>
          </p:cNvSpPr>
          <p:nvPr>
            <p:ph type="title"/>
          </p:nvPr>
        </p:nvSpPr>
        <p:spPr>
          <a:xfrm>
            <a:off x="166868" y="205430"/>
            <a:ext cx="10018853" cy="718397"/>
          </a:xfrm>
        </p:spPr>
        <p:txBody>
          <a:bodyPr/>
          <a:lstStyle/>
          <a:p>
            <a:r>
              <a:rPr lang="en-GB"/>
              <a:t>Theory background: Fusion </a:t>
            </a:r>
          </a:p>
        </p:txBody>
      </p:sp>
      <p:sp>
        <p:nvSpPr>
          <p:cNvPr id="4" name="Footer Placeholder 3">
            <a:extLst>
              <a:ext uri="{FF2B5EF4-FFF2-40B4-BE49-F238E27FC236}">
                <a16:creationId xmlns:a16="http://schemas.microsoft.com/office/drawing/2014/main" id="{8525DF8E-96BE-FA30-A1C6-AD77DF833C73}"/>
              </a:ext>
            </a:extLst>
          </p:cNvPr>
          <p:cNvSpPr>
            <a:spLocks noGrp="1"/>
          </p:cNvSpPr>
          <p:nvPr>
            <p:ph type="ftr" sz="quarter" idx="10"/>
          </p:nvPr>
        </p:nvSpPr>
        <p:spPr/>
        <p:txBody>
          <a:bodyPr/>
          <a:lstStyle/>
          <a:p>
            <a:r>
              <a:rPr lang="en-US"/>
              <a:t>OFFICIAL</a:t>
            </a:r>
          </a:p>
        </p:txBody>
      </p:sp>
      <p:pic>
        <p:nvPicPr>
          <p:cNvPr id="8" name="Picture 7" descr="A picture containing red, pool ball&#10;&#10;Description automatically generated">
            <a:extLst>
              <a:ext uri="{FF2B5EF4-FFF2-40B4-BE49-F238E27FC236}">
                <a16:creationId xmlns:a16="http://schemas.microsoft.com/office/drawing/2014/main" id="{740D60CB-F3B4-52E4-0A08-65EF18235DF7}"/>
              </a:ext>
            </a:extLst>
          </p:cNvPr>
          <p:cNvPicPr>
            <a:picLocks noChangeAspect="1"/>
          </p:cNvPicPr>
          <p:nvPr/>
        </p:nvPicPr>
        <p:blipFill>
          <a:blip r:embed="rId3"/>
          <a:stretch>
            <a:fillRect/>
          </a:stretch>
        </p:blipFill>
        <p:spPr>
          <a:xfrm>
            <a:off x="7651094" y="105175"/>
            <a:ext cx="2534627" cy="3041552"/>
          </a:xfrm>
          <a:prstGeom prst="rect">
            <a:avLst/>
          </a:prstGeom>
        </p:spPr>
      </p:pic>
      <p:sp>
        <p:nvSpPr>
          <p:cNvPr id="7" name="TextBox 6">
            <a:extLst>
              <a:ext uri="{FF2B5EF4-FFF2-40B4-BE49-F238E27FC236}">
                <a16:creationId xmlns:a16="http://schemas.microsoft.com/office/drawing/2014/main" id="{415806AC-0540-961C-FFC7-AFE1623D178B}"/>
              </a:ext>
            </a:extLst>
          </p:cNvPr>
          <p:cNvSpPr txBox="1"/>
          <p:nvPr/>
        </p:nvSpPr>
        <p:spPr>
          <a:xfrm>
            <a:off x="166867" y="3194573"/>
            <a:ext cx="11366146" cy="2677656"/>
          </a:xfrm>
          <a:prstGeom prst="rect">
            <a:avLst/>
          </a:prstGeom>
          <a:noFill/>
        </p:spPr>
        <p:txBody>
          <a:bodyPr wrap="square">
            <a:spAutoFit/>
          </a:bodyPr>
          <a:lstStyle/>
          <a:p>
            <a:r>
              <a:rPr lang="en-GB" sz="2400" b="1"/>
              <a:t>Triple Product </a:t>
            </a:r>
            <a:r>
              <a:rPr lang="en-GB" sz="2400"/>
              <a:t>– An estimation of the required parameters for successful fusion</a:t>
            </a:r>
          </a:p>
          <a:p>
            <a:endParaRPr lang="en-GB" sz="2400"/>
          </a:p>
          <a:p>
            <a:endParaRPr lang="en-GB" sz="2400"/>
          </a:p>
          <a:p>
            <a:endParaRPr lang="en-GB" sz="2400"/>
          </a:p>
          <a:p>
            <a:pPr marL="342900" indent="-342900">
              <a:buFont typeface="Wingdings" panose="05000000000000000000" pitchFamily="2" charset="2"/>
              <a:buChar char="Ø"/>
            </a:pPr>
            <a:r>
              <a:rPr lang="en-GB" sz="2400" b="1"/>
              <a:t>Density                    </a:t>
            </a:r>
            <a:r>
              <a:rPr lang="en-GB" sz="2400" b="1">
                <a:sym typeface="Wingdings" panose="05000000000000000000" pitchFamily="2" charset="2"/>
              </a:rPr>
              <a:t> </a:t>
            </a:r>
            <a:r>
              <a:rPr lang="en-GB" sz="2400">
                <a:sym typeface="Wingdings" panose="05000000000000000000" pitchFamily="2" charset="2"/>
              </a:rPr>
              <a:t>10</a:t>
            </a:r>
            <a:r>
              <a:rPr lang="en-GB" sz="2400" baseline="30000">
                <a:sym typeface="Wingdings" panose="05000000000000000000" pitchFamily="2" charset="2"/>
              </a:rPr>
              <a:t>19 </a:t>
            </a:r>
            <a:r>
              <a:rPr lang="en-GB" sz="2400">
                <a:sym typeface="Wingdings" panose="05000000000000000000" pitchFamily="2" charset="2"/>
              </a:rPr>
              <a:t>– 10</a:t>
            </a:r>
            <a:r>
              <a:rPr lang="en-GB" sz="2400" baseline="30000">
                <a:sym typeface="Wingdings" panose="05000000000000000000" pitchFamily="2" charset="2"/>
              </a:rPr>
              <a:t>20</a:t>
            </a:r>
            <a:r>
              <a:rPr lang="en-GB" sz="2400">
                <a:sym typeface="Wingdings" panose="05000000000000000000" pitchFamily="2" charset="2"/>
              </a:rPr>
              <a:t> m</a:t>
            </a:r>
            <a:r>
              <a:rPr lang="en-GB" sz="2400" baseline="30000">
                <a:sym typeface="Wingdings" panose="05000000000000000000" pitchFamily="2" charset="2"/>
              </a:rPr>
              <a:t>-3</a:t>
            </a:r>
            <a:r>
              <a:rPr lang="en-GB" sz="2400">
                <a:sym typeface="Wingdings" panose="05000000000000000000" pitchFamily="2" charset="2"/>
              </a:rPr>
              <a:t> </a:t>
            </a:r>
            <a:endParaRPr lang="en-GB" sz="2400" b="1">
              <a:sym typeface="Wingdings" panose="05000000000000000000" pitchFamily="2" charset="2"/>
            </a:endParaRPr>
          </a:p>
          <a:p>
            <a:pPr marL="342900" indent="-342900">
              <a:buFont typeface="Wingdings" panose="05000000000000000000" pitchFamily="2" charset="2"/>
              <a:buChar char="Ø"/>
            </a:pPr>
            <a:r>
              <a:rPr lang="en-GB" sz="2400" b="1"/>
              <a:t>Temperature           </a:t>
            </a:r>
            <a:r>
              <a:rPr lang="en-GB" sz="2400" b="1">
                <a:sym typeface="Wingdings" panose="05000000000000000000" pitchFamily="2" charset="2"/>
              </a:rPr>
              <a:t> </a:t>
            </a:r>
            <a:r>
              <a:rPr lang="en-GB" sz="2400">
                <a:sym typeface="Wingdings" panose="05000000000000000000" pitchFamily="2" charset="2"/>
              </a:rPr>
              <a:t>10-20keV (110-230 million degrees)</a:t>
            </a:r>
            <a:endParaRPr lang="en-GB" sz="2400" b="1"/>
          </a:p>
          <a:p>
            <a:pPr marL="342900" indent="-342900">
              <a:buFont typeface="Wingdings" panose="05000000000000000000" pitchFamily="2" charset="2"/>
              <a:buChar char="Ø"/>
            </a:pPr>
            <a:r>
              <a:rPr lang="en-GB" sz="2400" b="1"/>
              <a:t>Confinement Time </a:t>
            </a:r>
            <a:r>
              <a:rPr lang="en-GB" sz="2400" b="1">
                <a:sym typeface="Wingdings" panose="05000000000000000000" pitchFamily="2" charset="2"/>
              </a:rPr>
              <a:t> </a:t>
            </a:r>
            <a:r>
              <a:rPr lang="en-GB" sz="2400">
                <a:sym typeface="Wingdings" panose="05000000000000000000" pitchFamily="2" charset="2"/>
              </a:rPr>
              <a:t>~ 4 seconds</a:t>
            </a:r>
            <a:endParaRPr lang="en-GB" sz="2400" b="1"/>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FDF2BD-75F7-2F76-EC9C-938836AE51BD}"/>
                  </a:ext>
                </a:extLst>
              </p:cNvPr>
              <p:cNvSpPr txBox="1"/>
              <p:nvPr/>
            </p:nvSpPr>
            <p:spPr>
              <a:xfrm>
                <a:off x="2812514" y="3764910"/>
                <a:ext cx="5413790" cy="5035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1" i="1" smtClean="0">
                          <a:latin typeface="Cambria Math" panose="02040503050406030204" pitchFamily="18" charset="0"/>
                        </a:rPr>
                        <m:t>𝒏𝑻</m:t>
                      </m:r>
                      <m:sSub>
                        <m:sSubPr>
                          <m:ctrlPr>
                            <a:rPr lang="en-GB" sz="3200" b="1" i="1" smtClean="0">
                              <a:latin typeface="Cambria Math" panose="02040503050406030204" pitchFamily="18" charset="0"/>
                            </a:rPr>
                          </m:ctrlPr>
                        </m:sSubPr>
                        <m:e>
                          <m:r>
                            <a:rPr lang="en-GB" sz="3200" b="1" i="1" smtClean="0">
                              <a:latin typeface="Cambria Math" panose="02040503050406030204" pitchFamily="18" charset="0"/>
                              <a:ea typeface="Cambria Math" panose="02040503050406030204" pitchFamily="18" charset="0"/>
                            </a:rPr>
                            <m:t>𝝉</m:t>
                          </m:r>
                        </m:e>
                        <m:sub>
                          <m:r>
                            <a:rPr lang="en-GB" sz="3200" b="1" i="1" smtClean="0">
                              <a:latin typeface="Cambria Math" panose="02040503050406030204" pitchFamily="18" charset="0"/>
                            </a:rPr>
                            <m:t>𝑬</m:t>
                          </m:r>
                        </m:sub>
                      </m:sSub>
                      <m:r>
                        <a:rPr lang="en-GB" sz="3200" b="1" i="1" smtClean="0">
                          <a:latin typeface="Cambria Math" panose="02040503050406030204" pitchFamily="18" charset="0"/>
                        </a:rPr>
                        <m:t>=</m:t>
                      </m:r>
                      <m:r>
                        <a:rPr lang="en-GB" sz="3200" b="1" i="1" smtClean="0">
                          <a:latin typeface="Cambria Math" panose="02040503050406030204" pitchFamily="18" charset="0"/>
                        </a:rPr>
                        <m:t>𝟑</m:t>
                      </m:r>
                      <m:r>
                        <a:rPr lang="en-GB" sz="3200" b="1" i="1" smtClean="0">
                          <a:latin typeface="Cambria Math" panose="02040503050406030204" pitchFamily="18" charset="0"/>
                          <a:ea typeface="Cambria Math" panose="02040503050406030204" pitchFamily="18" charset="0"/>
                        </a:rPr>
                        <m:t>×</m:t>
                      </m:r>
                      <m:sSup>
                        <m:sSupPr>
                          <m:ctrlPr>
                            <a:rPr lang="en-GB" sz="3200" b="1" i="1" smtClean="0">
                              <a:latin typeface="Cambria Math" panose="02040503050406030204" pitchFamily="18" charset="0"/>
                              <a:ea typeface="Cambria Math" panose="02040503050406030204" pitchFamily="18" charset="0"/>
                            </a:rPr>
                          </m:ctrlPr>
                        </m:sSupPr>
                        <m:e>
                          <m:r>
                            <a:rPr lang="en-GB" sz="3200" b="1" i="1" smtClean="0">
                              <a:latin typeface="Cambria Math" panose="02040503050406030204" pitchFamily="18" charset="0"/>
                              <a:ea typeface="Cambria Math" panose="02040503050406030204" pitchFamily="18" charset="0"/>
                            </a:rPr>
                            <m:t>𝟏𝟎</m:t>
                          </m:r>
                        </m:e>
                        <m:sup>
                          <m:r>
                            <a:rPr lang="en-GB" sz="3200" b="1" i="1" smtClean="0">
                              <a:latin typeface="Cambria Math" panose="02040503050406030204" pitchFamily="18" charset="0"/>
                              <a:ea typeface="Cambria Math" panose="02040503050406030204" pitchFamily="18" charset="0"/>
                            </a:rPr>
                            <m:t>𝟐𝟏</m:t>
                          </m:r>
                        </m:sup>
                      </m:sSup>
                      <m:r>
                        <a:rPr lang="en-GB" sz="3200" b="1" i="1" smtClean="0">
                          <a:latin typeface="Cambria Math" panose="02040503050406030204" pitchFamily="18" charset="0"/>
                          <a:ea typeface="Cambria Math" panose="02040503050406030204" pitchFamily="18" charset="0"/>
                        </a:rPr>
                        <m:t> </m:t>
                      </m:r>
                      <m:r>
                        <a:rPr lang="en-GB" sz="3200" b="1" i="1" smtClean="0">
                          <a:latin typeface="Cambria Math" panose="02040503050406030204" pitchFamily="18" charset="0"/>
                          <a:ea typeface="Cambria Math" panose="02040503050406030204" pitchFamily="18" charset="0"/>
                        </a:rPr>
                        <m:t>𝒌𝒆𝑽</m:t>
                      </m:r>
                      <m:r>
                        <a:rPr lang="en-GB" sz="3200" b="1" i="1" smtClean="0">
                          <a:latin typeface="Cambria Math" panose="02040503050406030204" pitchFamily="18" charset="0"/>
                          <a:ea typeface="Cambria Math" panose="02040503050406030204" pitchFamily="18" charset="0"/>
                        </a:rPr>
                        <m:t>.</m:t>
                      </m:r>
                      <m:r>
                        <a:rPr lang="en-GB" sz="3200" b="1" i="1" smtClean="0">
                          <a:latin typeface="Cambria Math" panose="02040503050406030204" pitchFamily="18" charset="0"/>
                          <a:ea typeface="Cambria Math" panose="02040503050406030204" pitchFamily="18" charset="0"/>
                        </a:rPr>
                        <m:t>𝒔</m:t>
                      </m:r>
                      <m:r>
                        <a:rPr lang="en-GB" sz="3200" b="1" i="1" smtClean="0">
                          <a:latin typeface="Cambria Math" panose="02040503050406030204" pitchFamily="18" charset="0"/>
                          <a:ea typeface="Cambria Math" panose="02040503050406030204" pitchFamily="18" charset="0"/>
                        </a:rPr>
                        <m:t>.</m:t>
                      </m:r>
                      <m:sSup>
                        <m:sSupPr>
                          <m:ctrlPr>
                            <a:rPr lang="en-GB" sz="3200" b="1" i="1" smtClean="0">
                              <a:latin typeface="Cambria Math" panose="02040503050406030204" pitchFamily="18" charset="0"/>
                              <a:ea typeface="Cambria Math" panose="02040503050406030204" pitchFamily="18" charset="0"/>
                            </a:rPr>
                          </m:ctrlPr>
                        </m:sSupPr>
                        <m:e>
                          <m:r>
                            <a:rPr lang="en-GB" sz="3200" b="1" i="1" smtClean="0">
                              <a:latin typeface="Cambria Math" panose="02040503050406030204" pitchFamily="18" charset="0"/>
                              <a:ea typeface="Cambria Math" panose="02040503050406030204" pitchFamily="18" charset="0"/>
                            </a:rPr>
                            <m:t>𝒎</m:t>
                          </m:r>
                        </m:e>
                        <m:sup>
                          <m:r>
                            <a:rPr lang="en-GB" sz="3200" b="1" i="1" smtClean="0">
                              <a:latin typeface="Cambria Math" panose="02040503050406030204" pitchFamily="18" charset="0"/>
                              <a:ea typeface="Cambria Math" panose="02040503050406030204" pitchFamily="18" charset="0"/>
                            </a:rPr>
                            <m:t>−</m:t>
                          </m:r>
                          <m:r>
                            <a:rPr lang="en-GB" sz="3200" b="1" i="1" smtClean="0">
                              <a:latin typeface="Cambria Math" panose="02040503050406030204" pitchFamily="18" charset="0"/>
                              <a:ea typeface="Cambria Math" panose="02040503050406030204" pitchFamily="18" charset="0"/>
                            </a:rPr>
                            <m:t>𝟑</m:t>
                          </m:r>
                        </m:sup>
                      </m:sSup>
                      <m:r>
                        <a:rPr lang="en-GB" sz="3200" b="1" i="1" smtClean="0">
                          <a:latin typeface="Cambria Math" panose="02040503050406030204" pitchFamily="18" charset="0"/>
                          <a:ea typeface="Cambria Math" panose="02040503050406030204" pitchFamily="18" charset="0"/>
                        </a:rPr>
                        <m:t> </m:t>
                      </m:r>
                    </m:oMath>
                  </m:oMathPara>
                </a14:m>
                <a:endParaRPr lang="en-GB" sz="2400" b="1"/>
              </a:p>
            </p:txBody>
          </p:sp>
        </mc:Choice>
        <mc:Fallback xmlns="">
          <p:sp>
            <p:nvSpPr>
              <p:cNvPr id="9" name="TextBox 8">
                <a:extLst>
                  <a:ext uri="{FF2B5EF4-FFF2-40B4-BE49-F238E27FC236}">
                    <a16:creationId xmlns:a16="http://schemas.microsoft.com/office/drawing/2014/main" id="{7CFDF2BD-75F7-2F76-EC9C-938836AE51BD}"/>
                  </a:ext>
                </a:extLst>
              </p:cNvPr>
              <p:cNvSpPr txBox="1">
                <a:spLocks noRot="1" noChangeAspect="1" noMove="1" noResize="1" noEditPoints="1" noAdjustHandles="1" noChangeArrowheads="1" noChangeShapeType="1" noTextEdit="1"/>
              </p:cNvSpPr>
              <p:nvPr/>
            </p:nvSpPr>
            <p:spPr>
              <a:xfrm>
                <a:off x="2812514" y="3764910"/>
                <a:ext cx="5413790" cy="50359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061012"/>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B35E9160-B0F5-4ED6-063C-69DAC941C083}"/>
              </a:ext>
            </a:extLst>
          </p:cNvPr>
          <p:cNvPicPr>
            <a:picLocks noChangeAspect="1"/>
          </p:cNvPicPr>
          <p:nvPr/>
        </p:nvPicPr>
        <p:blipFill>
          <a:blip r:embed="rId2"/>
          <a:stretch>
            <a:fillRect/>
          </a:stretch>
        </p:blipFill>
        <p:spPr>
          <a:xfrm>
            <a:off x="6004487" y="1872600"/>
            <a:ext cx="2876550" cy="1198563"/>
          </a:xfrm>
          <a:prstGeom prst="rect">
            <a:avLst/>
          </a:prstGeom>
        </p:spPr>
      </p:pic>
      <p:sp>
        <p:nvSpPr>
          <p:cNvPr id="21" name="Rectangle 20">
            <a:extLst>
              <a:ext uri="{FF2B5EF4-FFF2-40B4-BE49-F238E27FC236}">
                <a16:creationId xmlns:a16="http://schemas.microsoft.com/office/drawing/2014/main" id="{2892F6C6-5369-F22C-814F-E0DC177DC8DF}"/>
              </a:ext>
            </a:extLst>
          </p:cNvPr>
          <p:cNvSpPr/>
          <p:nvPr/>
        </p:nvSpPr>
        <p:spPr>
          <a:xfrm>
            <a:off x="9505582" y="-304800"/>
            <a:ext cx="3071888" cy="25723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blue and black text&#10;&#10;Description automatically generated">
            <a:extLst>
              <a:ext uri="{FF2B5EF4-FFF2-40B4-BE49-F238E27FC236}">
                <a16:creationId xmlns:a16="http://schemas.microsoft.com/office/drawing/2014/main" id="{C18BB744-74AC-81AC-889C-EE53F4C8FFE7}"/>
              </a:ext>
            </a:extLst>
          </p:cNvPr>
          <p:cNvPicPr>
            <a:picLocks noChangeAspect="1"/>
          </p:cNvPicPr>
          <p:nvPr/>
        </p:nvPicPr>
        <p:blipFill>
          <a:blip r:embed="rId3"/>
          <a:stretch>
            <a:fillRect/>
          </a:stretch>
        </p:blipFill>
        <p:spPr>
          <a:xfrm>
            <a:off x="5130106" y="-20536"/>
            <a:ext cx="3071888" cy="1244419"/>
          </a:xfrm>
          <a:prstGeom prst="rect">
            <a:avLst/>
          </a:prstGeom>
        </p:spPr>
      </p:pic>
      <p:sp>
        <p:nvSpPr>
          <p:cNvPr id="2" name="Content Placeholder 1">
            <a:extLst>
              <a:ext uri="{FF2B5EF4-FFF2-40B4-BE49-F238E27FC236}">
                <a16:creationId xmlns:a16="http://schemas.microsoft.com/office/drawing/2014/main" id="{EFD71638-6E78-2D00-B638-B3222041B8D9}"/>
              </a:ext>
            </a:extLst>
          </p:cNvPr>
          <p:cNvSpPr>
            <a:spLocks noGrp="1"/>
          </p:cNvSpPr>
          <p:nvPr>
            <p:ph sz="half" idx="2"/>
          </p:nvPr>
        </p:nvSpPr>
        <p:spPr>
          <a:xfrm>
            <a:off x="166867" y="990599"/>
            <a:ext cx="11465690" cy="5476875"/>
          </a:xfrm>
        </p:spPr>
        <p:txBody>
          <a:bodyPr>
            <a:normAutofit/>
          </a:bodyPr>
          <a:lstStyle/>
          <a:p>
            <a:pPr marL="342900" indent="-342900">
              <a:buFont typeface="Arial" panose="020B0604020202020204" pitchFamily="34" charset="0"/>
              <a:buChar char="•"/>
            </a:pPr>
            <a:r>
              <a:rPr lang="en-GB"/>
              <a:t>Developed Coding &amp; Simulation skills</a:t>
            </a:r>
          </a:p>
          <a:p>
            <a:pPr marL="800089" lvl="1" indent="-342900">
              <a:buFont typeface="Wingdings" panose="05000000000000000000" pitchFamily="2" charset="2"/>
              <a:buChar char="Ø"/>
            </a:pPr>
            <a:r>
              <a:rPr lang="en-GB"/>
              <a:t>Languages – Python (Pandas, h5py, matplotlib)</a:t>
            </a:r>
          </a:p>
          <a:p>
            <a:pPr marL="800089" lvl="1" indent="-342900">
              <a:buFont typeface="Wingdings" panose="05000000000000000000" pitchFamily="2" charset="2"/>
              <a:buChar char="Ø"/>
            </a:pPr>
            <a:r>
              <a:rPr lang="en-GB"/>
              <a:t>Scientific codes – DREAM </a:t>
            </a:r>
          </a:p>
          <a:p>
            <a:pPr marL="800089" lvl="1" indent="-342900">
              <a:buFont typeface="Arial" panose="020B0604020202020204" pitchFamily="34" charset="0"/>
              <a:buChar char="•"/>
            </a:pPr>
            <a:endParaRPr lang="en-GB"/>
          </a:p>
          <a:p>
            <a:pPr marL="342900" indent="-342900">
              <a:buFont typeface="Arial" panose="020B0604020202020204" pitchFamily="34" charset="0"/>
              <a:buChar char="•"/>
            </a:pPr>
            <a:r>
              <a:rPr lang="en-GB"/>
              <a:t>LaTeX typesetting &amp; Git</a:t>
            </a:r>
          </a:p>
          <a:p>
            <a:pPr marL="800089" lvl="1" indent="-342900">
              <a:buFont typeface="Wingdings" panose="05000000000000000000" pitchFamily="2" charset="2"/>
              <a:buChar char="Ø"/>
            </a:pPr>
            <a:r>
              <a:rPr lang="en-GB"/>
              <a:t>Invaluable skill for placement and future </a:t>
            </a:r>
          </a:p>
          <a:p>
            <a:pPr marL="342900" indent="-342900">
              <a:buFont typeface="Arial" panose="020B0604020202020204" pitchFamily="34" charset="0"/>
              <a:buChar char="•"/>
            </a:pPr>
            <a:endParaRPr lang="en-GB"/>
          </a:p>
          <a:p>
            <a:pPr marL="342900" indent="-342900">
              <a:buFont typeface="Arial" panose="020B0604020202020204" pitchFamily="34" charset="0"/>
              <a:buChar char="•"/>
            </a:pPr>
            <a:r>
              <a:rPr lang="en-GB"/>
              <a:t>Wealth of Plasma &amp; Fusion knowledge</a:t>
            </a:r>
          </a:p>
          <a:p>
            <a:pPr marL="800089" lvl="1" indent="-342900">
              <a:buFont typeface="Wingdings" panose="05000000000000000000" pitchFamily="2" charset="2"/>
              <a:buChar char="Ø"/>
            </a:pPr>
            <a:r>
              <a:rPr lang="en-GB"/>
              <a:t>Personal reading</a:t>
            </a:r>
          </a:p>
          <a:p>
            <a:pPr marL="800089" lvl="1" indent="-342900">
              <a:buFont typeface="Wingdings" panose="05000000000000000000" pitchFamily="2" charset="2"/>
              <a:buChar char="Ø"/>
            </a:pPr>
            <a:r>
              <a:rPr lang="en-GB"/>
              <a:t>Summer schools</a:t>
            </a:r>
          </a:p>
          <a:p>
            <a:pPr marL="800089" lvl="1" indent="-342900">
              <a:buFont typeface="Wingdings" panose="05000000000000000000" pitchFamily="2" charset="2"/>
              <a:buChar char="Ø"/>
            </a:pPr>
            <a:r>
              <a:rPr lang="en-GB"/>
              <a:t>Conference</a:t>
            </a:r>
          </a:p>
          <a:p>
            <a:pPr marL="800089" lvl="1" indent="-342900">
              <a:buFont typeface="Wingdings" panose="05000000000000000000" pitchFamily="2" charset="2"/>
              <a:buChar char="Ø"/>
            </a:pPr>
            <a:r>
              <a:rPr lang="en-GB"/>
              <a:t>University course</a:t>
            </a:r>
          </a:p>
          <a:p>
            <a:pPr marL="800089" lvl="1" indent="-342900">
              <a:buFont typeface="Wingdings" panose="05000000000000000000" pitchFamily="2" charset="2"/>
              <a:buChar char="Ø"/>
            </a:pPr>
            <a:r>
              <a:rPr lang="en-GB"/>
              <a:t>Individual discussions</a:t>
            </a:r>
          </a:p>
          <a:p>
            <a:pPr marL="342900" indent="-342900">
              <a:buFont typeface="Arial" panose="020B0604020202020204" pitchFamily="34" charset="0"/>
              <a:buChar char="•"/>
            </a:pPr>
            <a:endParaRPr lang="en-GB"/>
          </a:p>
        </p:txBody>
      </p:sp>
      <p:sp>
        <p:nvSpPr>
          <p:cNvPr id="3" name="Title 2">
            <a:extLst>
              <a:ext uri="{FF2B5EF4-FFF2-40B4-BE49-F238E27FC236}">
                <a16:creationId xmlns:a16="http://schemas.microsoft.com/office/drawing/2014/main" id="{B7F3EAFB-A91B-7B8A-69F4-7135C2FA5E50}"/>
              </a:ext>
            </a:extLst>
          </p:cNvPr>
          <p:cNvSpPr>
            <a:spLocks noGrp="1"/>
          </p:cNvSpPr>
          <p:nvPr>
            <p:ph type="title"/>
          </p:nvPr>
        </p:nvSpPr>
        <p:spPr/>
        <p:txBody>
          <a:bodyPr/>
          <a:lstStyle/>
          <a:p>
            <a:r>
              <a:rPr lang="en-GB"/>
              <a:t>Personal Growth</a:t>
            </a:r>
          </a:p>
        </p:txBody>
      </p:sp>
      <p:sp>
        <p:nvSpPr>
          <p:cNvPr id="4" name="Footer Placeholder 3">
            <a:extLst>
              <a:ext uri="{FF2B5EF4-FFF2-40B4-BE49-F238E27FC236}">
                <a16:creationId xmlns:a16="http://schemas.microsoft.com/office/drawing/2014/main" id="{557A554E-19C6-F537-64C3-1ECF737A6B82}"/>
              </a:ext>
            </a:extLst>
          </p:cNvPr>
          <p:cNvSpPr>
            <a:spLocks noGrp="1"/>
          </p:cNvSpPr>
          <p:nvPr>
            <p:ph type="ftr" sz="quarter" idx="10"/>
          </p:nvPr>
        </p:nvSpPr>
        <p:spPr/>
        <p:txBody>
          <a:bodyPr/>
          <a:lstStyle/>
          <a:p>
            <a:r>
              <a:rPr lang="en-US"/>
              <a:t>OFFICIAL</a:t>
            </a:r>
          </a:p>
        </p:txBody>
      </p:sp>
      <p:pic>
        <p:nvPicPr>
          <p:cNvPr id="10" name="Picture 9" descr="A black text on a white background&#10;&#10;Description automatically generated">
            <a:extLst>
              <a:ext uri="{FF2B5EF4-FFF2-40B4-BE49-F238E27FC236}">
                <a16:creationId xmlns:a16="http://schemas.microsoft.com/office/drawing/2014/main" id="{C98F5947-C5F4-F9FB-B77B-F3FB80A54F44}"/>
              </a:ext>
            </a:extLst>
          </p:cNvPr>
          <p:cNvPicPr>
            <a:picLocks noChangeAspect="1"/>
          </p:cNvPicPr>
          <p:nvPr/>
        </p:nvPicPr>
        <p:blipFill>
          <a:blip r:embed="rId4"/>
          <a:stretch>
            <a:fillRect/>
          </a:stretch>
        </p:blipFill>
        <p:spPr>
          <a:xfrm>
            <a:off x="9535110" y="2687564"/>
            <a:ext cx="2409720" cy="1004050"/>
          </a:xfrm>
          <a:prstGeom prst="rect">
            <a:avLst/>
          </a:prstGeom>
        </p:spPr>
      </p:pic>
      <p:pic>
        <p:nvPicPr>
          <p:cNvPr id="12" name="Picture 11" descr="A close-up of a document&#10;&#10;Description automatically generated">
            <a:extLst>
              <a:ext uri="{FF2B5EF4-FFF2-40B4-BE49-F238E27FC236}">
                <a16:creationId xmlns:a16="http://schemas.microsoft.com/office/drawing/2014/main" id="{103AA3EF-A8C1-9A87-CE51-9483E1AA684E}"/>
              </a:ext>
            </a:extLst>
          </p:cNvPr>
          <p:cNvPicPr>
            <a:picLocks noChangeAspect="1"/>
          </p:cNvPicPr>
          <p:nvPr/>
        </p:nvPicPr>
        <p:blipFill>
          <a:blip r:embed="rId5"/>
          <a:stretch>
            <a:fillRect/>
          </a:stretch>
        </p:blipFill>
        <p:spPr>
          <a:xfrm>
            <a:off x="5333735" y="4778228"/>
            <a:ext cx="5731101" cy="2079772"/>
          </a:xfrm>
          <a:prstGeom prst="rect">
            <a:avLst/>
          </a:prstGeom>
        </p:spPr>
      </p:pic>
      <p:pic>
        <p:nvPicPr>
          <p:cNvPr id="18" name="Picture 17" descr="A logo with a circle and a person in the middle&#10;&#10;Description automatically generated">
            <a:extLst>
              <a:ext uri="{FF2B5EF4-FFF2-40B4-BE49-F238E27FC236}">
                <a16:creationId xmlns:a16="http://schemas.microsoft.com/office/drawing/2014/main" id="{B87B2DA8-9DCF-4581-99B0-C6D3FB495575}"/>
              </a:ext>
            </a:extLst>
          </p:cNvPr>
          <p:cNvPicPr>
            <a:picLocks noChangeAspect="1"/>
          </p:cNvPicPr>
          <p:nvPr/>
        </p:nvPicPr>
        <p:blipFill rotWithShape="1">
          <a:blip r:embed="rId6"/>
          <a:srcRect b="38185"/>
          <a:stretch/>
        </p:blipFill>
        <p:spPr>
          <a:xfrm>
            <a:off x="6446767" y="3531808"/>
            <a:ext cx="2876550" cy="983284"/>
          </a:xfrm>
          <a:prstGeom prst="rect">
            <a:avLst/>
          </a:prstGeom>
        </p:spPr>
      </p:pic>
      <p:pic>
        <p:nvPicPr>
          <p:cNvPr id="20" name="Picture 19" descr="A blue and white logo with a circular chart&#10;&#10;Description automatically generated with medium confidence">
            <a:extLst>
              <a:ext uri="{FF2B5EF4-FFF2-40B4-BE49-F238E27FC236}">
                <a16:creationId xmlns:a16="http://schemas.microsoft.com/office/drawing/2014/main" id="{7916B7B7-E60D-8748-63EE-533AB6D304B5}"/>
              </a:ext>
            </a:extLst>
          </p:cNvPr>
          <p:cNvPicPr>
            <a:picLocks noChangeAspect="1"/>
          </p:cNvPicPr>
          <p:nvPr/>
        </p:nvPicPr>
        <p:blipFill>
          <a:blip r:embed="rId7"/>
          <a:stretch>
            <a:fillRect/>
          </a:stretch>
        </p:blipFill>
        <p:spPr>
          <a:xfrm>
            <a:off x="8252295" y="668636"/>
            <a:ext cx="3905673" cy="936000"/>
          </a:xfrm>
          <a:prstGeom prst="rect">
            <a:avLst/>
          </a:prstGeom>
        </p:spPr>
      </p:pic>
    </p:spTree>
    <p:extLst>
      <p:ext uri="{BB962C8B-B14F-4D97-AF65-F5344CB8AC3E}">
        <p14:creationId xmlns:p14="http://schemas.microsoft.com/office/powerpoint/2010/main" val="1587154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imeline of years and years&#10;&#10;Description automatically generated with medium confidence">
            <a:extLst>
              <a:ext uri="{FF2B5EF4-FFF2-40B4-BE49-F238E27FC236}">
                <a16:creationId xmlns:a16="http://schemas.microsoft.com/office/drawing/2014/main" id="{DD1B9EFA-3295-024D-78D0-EC532566ECCB}"/>
              </a:ext>
            </a:extLst>
          </p:cNvPr>
          <p:cNvPicPr>
            <a:picLocks noChangeAspect="1"/>
          </p:cNvPicPr>
          <p:nvPr/>
        </p:nvPicPr>
        <p:blipFill>
          <a:blip r:embed="rId2"/>
          <a:stretch>
            <a:fillRect/>
          </a:stretch>
        </p:blipFill>
        <p:spPr>
          <a:xfrm>
            <a:off x="5184744" y="-12359"/>
            <a:ext cx="7026112" cy="4634371"/>
          </a:xfrm>
          <a:prstGeom prst="rect">
            <a:avLst/>
          </a:prstGeom>
        </p:spPr>
      </p:pic>
      <p:sp>
        <p:nvSpPr>
          <p:cNvPr id="9" name="Title 2">
            <a:extLst>
              <a:ext uri="{FF2B5EF4-FFF2-40B4-BE49-F238E27FC236}">
                <a16:creationId xmlns:a16="http://schemas.microsoft.com/office/drawing/2014/main" id="{759A58DC-384C-7C63-FF00-C26E246E6035}"/>
              </a:ext>
            </a:extLst>
          </p:cNvPr>
          <p:cNvSpPr>
            <a:spLocks noGrp="1"/>
          </p:cNvSpPr>
          <p:nvPr>
            <p:ph type="title"/>
          </p:nvPr>
        </p:nvSpPr>
        <p:spPr>
          <a:xfrm>
            <a:off x="166868" y="205430"/>
            <a:ext cx="10018853" cy="1325564"/>
          </a:xfrm>
        </p:spPr>
        <p:txBody>
          <a:bodyPr anchor="t">
            <a:normAutofit/>
          </a:bodyPr>
          <a:lstStyle/>
          <a:p>
            <a:r>
              <a:rPr lang="en-GB"/>
              <a:t>Has my placement been useful?</a:t>
            </a:r>
          </a:p>
        </p:txBody>
      </p:sp>
      <p:sp>
        <p:nvSpPr>
          <p:cNvPr id="2" name="Content Placeholder 1">
            <a:extLst>
              <a:ext uri="{FF2B5EF4-FFF2-40B4-BE49-F238E27FC236}">
                <a16:creationId xmlns:a16="http://schemas.microsoft.com/office/drawing/2014/main" id="{EFD71638-6E78-2D00-B638-B3222041B8D9}"/>
              </a:ext>
            </a:extLst>
          </p:cNvPr>
          <p:cNvSpPr>
            <a:spLocks noGrp="1"/>
          </p:cNvSpPr>
          <p:nvPr>
            <p:ph sz="quarter" idx="10"/>
          </p:nvPr>
        </p:nvSpPr>
        <p:spPr>
          <a:xfrm>
            <a:off x="107472" y="1058174"/>
            <a:ext cx="5077272" cy="2579093"/>
          </a:xfrm>
        </p:spPr>
        <p:txBody>
          <a:bodyPr>
            <a:normAutofit/>
          </a:bodyPr>
          <a:lstStyle/>
          <a:p>
            <a:r>
              <a:rPr lang="en-GB" sz="2200"/>
              <a:t>Changed my future prospects</a:t>
            </a:r>
          </a:p>
          <a:p>
            <a:pPr marL="342900" indent="-342900">
              <a:buFont typeface="Wingdings" panose="05000000000000000000" pitchFamily="2" charset="2"/>
              <a:buChar char="Ø"/>
            </a:pPr>
            <a:r>
              <a:rPr lang="en-GB" sz="2200"/>
              <a:t>Developed an inspiration for fusion</a:t>
            </a:r>
          </a:p>
          <a:p>
            <a:pPr marL="342900" indent="-342900">
              <a:buFont typeface="Wingdings" panose="05000000000000000000" pitchFamily="2" charset="2"/>
              <a:buChar char="Ø"/>
            </a:pPr>
            <a:r>
              <a:rPr lang="en-GB" sz="2200"/>
              <a:t>Discovered an personal interest with research and coding</a:t>
            </a:r>
          </a:p>
          <a:p>
            <a:pPr marL="342900" indent="-342900">
              <a:buFont typeface="Wingdings" panose="05000000000000000000" pitchFamily="2" charset="2"/>
              <a:buChar char="Ø"/>
            </a:pPr>
            <a:r>
              <a:rPr lang="en-GB" sz="2200"/>
              <a:t>Affirmed my decision to pursue post-graduate opportunities </a:t>
            </a:r>
          </a:p>
          <a:p>
            <a:pPr marL="800089" lvl="1" indent="-342900">
              <a:buFont typeface="Arial" panose="020B0604020202020204" pitchFamily="34" charset="0"/>
              <a:buChar char="•"/>
            </a:pPr>
            <a:endParaRPr lang="en-GB"/>
          </a:p>
          <a:p>
            <a:endParaRPr lang="en-GB" sz="2200"/>
          </a:p>
          <a:p>
            <a:pPr lvl="1"/>
            <a:endParaRPr lang="en-GB"/>
          </a:p>
        </p:txBody>
      </p:sp>
      <p:sp>
        <p:nvSpPr>
          <p:cNvPr id="4" name="Footer Placeholder 3">
            <a:extLst>
              <a:ext uri="{FF2B5EF4-FFF2-40B4-BE49-F238E27FC236}">
                <a16:creationId xmlns:a16="http://schemas.microsoft.com/office/drawing/2014/main" id="{557A554E-19C6-F537-64C3-1ECF737A6B82}"/>
              </a:ext>
            </a:extLst>
          </p:cNvPr>
          <p:cNvSpPr>
            <a:spLocks noGrp="1"/>
          </p:cNvSpPr>
          <p:nvPr>
            <p:ph type="ftr" sz="quarter" idx="11"/>
          </p:nvPr>
        </p:nvSpPr>
        <p:spPr>
          <a:xfrm>
            <a:off x="876222" y="6387700"/>
            <a:ext cx="4114800" cy="365125"/>
          </a:xfrm>
        </p:spPr>
        <p:txBody>
          <a:bodyPr anchor="ctr">
            <a:normAutofit/>
          </a:bodyPr>
          <a:lstStyle/>
          <a:p>
            <a:pPr>
              <a:spcAft>
                <a:spcPts val="600"/>
              </a:spcAft>
            </a:pPr>
            <a:r>
              <a:rPr lang="en-US"/>
              <a:t>OFFICIAL</a:t>
            </a:r>
          </a:p>
        </p:txBody>
      </p:sp>
      <p:sp>
        <p:nvSpPr>
          <p:cNvPr id="7" name="TextBox 6">
            <a:extLst>
              <a:ext uri="{FF2B5EF4-FFF2-40B4-BE49-F238E27FC236}">
                <a16:creationId xmlns:a16="http://schemas.microsoft.com/office/drawing/2014/main" id="{16E2EC9A-B1DC-EFA9-302D-92CE4576D838}"/>
              </a:ext>
            </a:extLst>
          </p:cNvPr>
          <p:cNvSpPr txBox="1"/>
          <p:nvPr/>
        </p:nvSpPr>
        <p:spPr>
          <a:xfrm>
            <a:off x="5648543" y="5260288"/>
            <a:ext cx="6324756" cy="1446550"/>
          </a:xfrm>
          <a:prstGeom prst="rect">
            <a:avLst/>
          </a:prstGeom>
          <a:noFill/>
        </p:spPr>
        <p:txBody>
          <a:bodyPr wrap="square">
            <a:spAutoFit/>
          </a:bodyPr>
          <a:lstStyle/>
          <a:p>
            <a:r>
              <a:rPr lang="en-GB" sz="2200"/>
              <a:t> Appreciation of physics oriented work culture</a:t>
            </a:r>
          </a:p>
          <a:p>
            <a:pPr marL="342900" indent="-342900">
              <a:buFont typeface="Wingdings" panose="05000000000000000000" pitchFamily="2" charset="2"/>
              <a:buChar char="Ø"/>
            </a:pPr>
            <a:r>
              <a:rPr lang="en-GB" sz="2200"/>
              <a:t>Understand how physics can fit into my career</a:t>
            </a:r>
          </a:p>
          <a:p>
            <a:pPr marL="342900" indent="-342900">
              <a:buFont typeface="Wingdings" panose="05000000000000000000" pitchFamily="2" charset="2"/>
              <a:buChar char="Ø"/>
            </a:pPr>
            <a:r>
              <a:rPr lang="en-GB" sz="2200"/>
              <a:t>Broader view on where physics can be applied</a:t>
            </a:r>
          </a:p>
          <a:p>
            <a:pPr marL="800077" lvl="1" indent="-342900">
              <a:buFont typeface="Wingdings" panose="05000000000000000000" pitchFamily="2" charset="2"/>
              <a:buChar char="v"/>
            </a:pPr>
            <a:r>
              <a:rPr lang="en-GB" sz="2200"/>
              <a:t>Helion Energy</a:t>
            </a:r>
          </a:p>
        </p:txBody>
      </p:sp>
      <p:sp>
        <p:nvSpPr>
          <p:cNvPr id="8" name="TextBox 7">
            <a:extLst>
              <a:ext uri="{FF2B5EF4-FFF2-40B4-BE49-F238E27FC236}">
                <a16:creationId xmlns:a16="http://schemas.microsoft.com/office/drawing/2014/main" id="{23E41262-1D10-E631-E9AA-05F5560FD318}"/>
              </a:ext>
            </a:extLst>
          </p:cNvPr>
          <p:cNvSpPr txBox="1"/>
          <p:nvPr/>
        </p:nvSpPr>
        <p:spPr>
          <a:xfrm>
            <a:off x="6166703" y="4756484"/>
            <a:ext cx="5062193" cy="369332"/>
          </a:xfrm>
          <a:prstGeom prst="rect">
            <a:avLst/>
          </a:prstGeom>
          <a:noFill/>
        </p:spPr>
        <p:txBody>
          <a:bodyPr wrap="square" rtlCol="0">
            <a:spAutoFit/>
          </a:bodyPr>
          <a:lstStyle/>
          <a:p>
            <a:r>
              <a:rPr lang="en-GB" i="1"/>
              <a:t>Creation of private fusion companies by year</a:t>
            </a:r>
          </a:p>
        </p:txBody>
      </p:sp>
      <p:pic>
        <p:nvPicPr>
          <p:cNvPr id="11" name="Picture 10" descr="A pink and white logo with a scale&#10;&#10;Description automatically generated">
            <a:extLst>
              <a:ext uri="{FF2B5EF4-FFF2-40B4-BE49-F238E27FC236}">
                <a16:creationId xmlns:a16="http://schemas.microsoft.com/office/drawing/2014/main" id="{5AB6ACF6-C056-9049-CD70-28A576903D0D}"/>
              </a:ext>
            </a:extLst>
          </p:cNvPr>
          <p:cNvPicPr>
            <a:picLocks noChangeAspect="1"/>
          </p:cNvPicPr>
          <p:nvPr/>
        </p:nvPicPr>
        <p:blipFill>
          <a:blip r:embed="rId3"/>
          <a:stretch>
            <a:fillRect/>
          </a:stretch>
        </p:blipFill>
        <p:spPr>
          <a:xfrm>
            <a:off x="19459" y="3836709"/>
            <a:ext cx="5647272" cy="3021290"/>
          </a:xfrm>
          <a:prstGeom prst="rect">
            <a:avLst/>
          </a:prstGeom>
          <a:noFill/>
        </p:spPr>
      </p:pic>
    </p:spTree>
    <p:extLst>
      <p:ext uri="{BB962C8B-B14F-4D97-AF65-F5344CB8AC3E}">
        <p14:creationId xmlns:p14="http://schemas.microsoft.com/office/powerpoint/2010/main" val="197503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1C4BDCE-116E-3740-8542-28A7141723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21261313">
            <a:off x="3378658" y="1102312"/>
            <a:ext cx="2839253" cy="2571001"/>
          </a:xfrm>
          <a:prstGeom prst="rect">
            <a:avLst/>
          </a:prstGeom>
        </p:spPr>
      </p:pic>
      <p:pic>
        <p:nvPicPr>
          <p:cNvPr id="21" name="Picture 20" descr="A group of men wearing clothing&#10;&#10;Description automatically generated">
            <a:extLst>
              <a:ext uri="{FF2B5EF4-FFF2-40B4-BE49-F238E27FC236}">
                <a16:creationId xmlns:a16="http://schemas.microsoft.com/office/drawing/2014/main" id="{D6D8F069-66C0-5C52-3DEF-C1DED211CF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466928">
            <a:off x="9079967" y="4026744"/>
            <a:ext cx="3424615" cy="2568461"/>
          </a:xfrm>
          <a:prstGeom prst="rect">
            <a:avLst/>
          </a:prstGeom>
        </p:spPr>
      </p:pic>
      <p:pic>
        <p:nvPicPr>
          <p:cNvPr id="25" name="Picture 24" descr="A person in a garment&#10;&#10;Description automatically generated">
            <a:extLst>
              <a:ext uri="{FF2B5EF4-FFF2-40B4-BE49-F238E27FC236}">
                <a16:creationId xmlns:a16="http://schemas.microsoft.com/office/drawing/2014/main" id="{2FDFF015-F518-C308-5E35-3C944EF67E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21050139">
            <a:off x="84749" y="3913769"/>
            <a:ext cx="2544854" cy="2842625"/>
          </a:xfrm>
          <a:prstGeom prst="rect">
            <a:avLst/>
          </a:prstGeom>
        </p:spPr>
      </p:pic>
      <p:pic>
        <p:nvPicPr>
          <p:cNvPr id="29" name="Picture 28" descr="A person wearing a hard hat and giving a thumbs up&#10;&#10;Description automatically generated">
            <a:extLst>
              <a:ext uri="{FF2B5EF4-FFF2-40B4-BE49-F238E27FC236}">
                <a16:creationId xmlns:a16="http://schemas.microsoft.com/office/drawing/2014/main" id="{A43F9821-6292-4876-C02C-3D667EEC41D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376038">
            <a:off x="9904641" y="135886"/>
            <a:ext cx="2685539" cy="3580718"/>
          </a:xfrm>
          <a:prstGeom prst="rect">
            <a:avLst/>
          </a:prstGeom>
        </p:spPr>
      </p:pic>
      <p:pic>
        <p:nvPicPr>
          <p:cNvPr id="31" name="Picture 30" descr="A car parked in a parking lot&#10;&#10;Description automatically generated">
            <a:extLst>
              <a:ext uri="{FF2B5EF4-FFF2-40B4-BE49-F238E27FC236}">
                <a16:creationId xmlns:a16="http://schemas.microsoft.com/office/drawing/2014/main" id="{3BE142D2-8D87-ACCE-B473-DA8F5F90ECB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1375244">
            <a:off x="-328411" y="1054984"/>
            <a:ext cx="3761347" cy="2508596"/>
          </a:xfrm>
          <a:prstGeom prst="rect">
            <a:avLst/>
          </a:prstGeom>
        </p:spPr>
      </p:pic>
      <p:pic>
        <p:nvPicPr>
          <p:cNvPr id="33" name="Picture 32" descr="A white card with a red lanyard&#10;&#10;Description automatically generated">
            <a:extLst>
              <a:ext uri="{FF2B5EF4-FFF2-40B4-BE49-F238E27FC236}">
                <a16:creationId xmlns:a16="http://schemas.microsoft.com/office/drawing/2014/main" id="{67DEE31D-4A45-049E-EC8C-DDF3586AAD8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rot="349432">
            <a:off x="2948019" y="4020443"/>
            <a:ext cx="2334515" cy="2785641"/>
          </a:xfrm>
          <a:prstGeom prst="rect">
            <a:avLst/>
          </a:prstGeom>
        </p:spPr>
      </p:pic>
      <p:pic>
        <p:nvPicPr>
          <p:cNvPr id="1028" name="Picture 4" descr="Image">
            <a:extLst>
              <a:ext uri="{FF2B5EF4-FFF2-40B4-BE49-F238E27FC236}">
                <a16:creationId xmlns:a16="http://schemas.microsoft.com/office/drawing/2014/main" id="{B3054D52-EB75-5CC8-E36D-DEC628CB362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rot="21291744">
            <a:off x="5991625" y="362436"/>
            <a:ext cx="3611569" cy="270867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9598BA0-AA51-2181-BFCB-20FFC7B0FE3D}"/>
              </a:ext>
            </a:extLst>
          </p:cNvPr>
          <p:cNvSpPr>
            <a:spLocks noGrp="1"/>
          </p:cNvSpPr>
          <p:nvPr>
            <p:ph type="title"/>
          </p:nvPr>
        </p:nvSpPr>
        <p:spPr>
          <a:xfrm>
            <a:off x="166868" y="303285"/>
            <a:ext cx="8748712" cy="593477"/>
          </a:xfrm>
        </p:spPr>
        <p:txBody>
          <a:bodyPr>
            <a:normAutofit fontScale="90000"/>
          </a:bodyPr>
          <a:lstStyle/>
          <a:p>
            <a:r>
              <a:rPr lang="en-GB"/>
              <a:t>Thank you for Listening!</a:t>
            </a:r>
          </a:p>
        </p:txBody>
      </p:sp>
      <p:pic>
        <p:nvPicPr>
          <p:cNvPr id="40" name="Picture 2" descr="Image">
            <a:extLst>
              <a:ext uri="{FF2B5EF4-FFF2-40B4-BE49-F238E27FC236}">
                <a16:creationId xmlns:a16="http://schemas.microsoft.com/office/drawing/2014/main" id="{3017C741-0D56-037E-6690-70C45587187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rot="21258020">
            <a:off x="5390631" y="3445628"/>
            <a:ext cx="3763951" cy="282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897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5084BE89-5EBF-E95A-7DE0-E8B342624D5E}"/>
              </a:ext>
            </a:extLst>
          </p:cNvPr>
          <p:cNvPicPr>
            <a:picLocks noChangeAspect="1"/>
          </p:cNvPicPr>
          <p:nvPr/>
        </p:nvPicPr>
        <p:blipFill>
          <a:blip r:embed="rId3"/>
          <a:stretch>
            <a:fillRect/>
          </a:stretch>
        </p:blipFill>
        <p:spPr>
          <a:xfrm>
            <a:off x="5993977" y="5039140"/>
            <a:ext cx="6128450" cy="1759226"/>
          </a:xfrm>
          <a:prstGeom prst="rect">
            <a:avLst/>
          </a:prstGeom>
        </p:spPr>
      </p:pic>
      <p:sp>
        <p:nvSpPr>
          <p:cNvPr id="2" name="Content Placeholder 1">
            <a:extLst>
              <a:ext uri="{FF2B5EF4-FFF2-40B4-BE49-F238E27FC236}">
                <a16:creationId xmlns:a16="http://schemas.microsoft.com/office/drawing/2014/main" id="{049FE322-CB42-DAFC-F4F9-BF631D74F66E}"/>
              </a:ext>
            </a:extLst>
          </p:cNvPr>
          <p:cNvSpPr>
            <a:spLocks noGrp="1"/>
          </p:cNvSpPr>
          <p:nvPr>
            <p:ph sz="half" idx="2"/>
          </p:nvPr>
        </p:nvSpPr>
        <p:spPr>
          <a:xfrm>
            <a:off x="166868" y="933352"/>
            <a:ext cx="7863950" cy="5099147"/>
          </a:xfrm>
        </p:spPr>
        <p:txBody>
          <a:bodyPr/>
          <a:lstStyle/>
          <a:p>
            <a:r>
              <a:rPr lang="en-GB"/>
              <a:t>At temperatures in the keV’s, all the atoms will be fully Ionized </a:t>
            </a:r>
          </a:p>
          <a:p>
            <a:endParaRPr lang="en-GB"/>
          </a:p>
          <a:p>
            <a:r>
              <a:rPr lang="en-GB"/>
              <a:t>Forming the 4</a:t>
            </a:r>
            <a:r>
              <a:rPr lang="en-GB" baseline="30000"/>
              <a:t>th</a:t>
            </a:r>
            <a:r>
              <a:rPr lang="en-GB"/>
              <a:t> fundamental state of matter – </a:t>
            </a:r>
            <a:r>
              <a:rPr lang="en-GB" b="1"/>
              <a:t>PLASMA</a:t>
            </a:r>
          </a:p>
          <a:p>
            <a:pPr marL="342900" indent="-342900">
              <a:buFont typeface="Wingdings" panose="05000000000000000000" pitchFamily="2" charset="2"/>
              <a:buChar char="Ø"/>
            </a:pPr>
            <a:r>
              <a:rPr lang="en-GB"/>
              <a:t>Collection of ionised negative electrons and positive nuclei</a:t>
            </a:r>
          </a:p>
          <a:p>
            <a:pPr marL="342900" indent="-342900">
              <a:buFont typeface="Wingdings" panose="05000000000000000000" pitchFamily="2" charset="2"/>
              <a:buChar char="Ø"/>
            </a:pPr>
            <a:endParaRPr lang="en-GB"/>
          </a:p>
          <a:p>
            <a:r>
              <a:rPr lang="en-GB"/>
              <a:t>Need a device to create, maintain and utilise a plasma for fusion</a:t>
            </a:r>
          </a:p>
          <a:p>
            <a:pPr marL="342900" indent="-342900">
              <a:buFont typeface="Wingdings" panose="05000000000000000000" pitchFamily="2" charset="2"/>
              <a:buChar char="Ø"/>
            </a:pPr>
            <a:r>
              <a:rPr lang="en-GB"/>
              <a:t>Essentially a device to contain a mini-Sun</a:t>
            </a:r>
          </a:p>
          <a:p>
            <a:pPr marL="342900" indent="-342900">
              <a:buFont typeface="Wingdings" panose="05000000000000000000" pitchFamily="2" charset="2"/>
              <a:buChar char="Ø"/>
            </a:pPr>
            <a:r>
              <a:rPr lang="en-GB"/>
              <a:t>But it will have to be minimum 7x hotter</a:t>
            </a:r>
            <a:endParaRPr lang="en-GB" sz="2400"/>
          </a:p>
        </p:txBody>
      </p:sp>
      <p:sp>
        <p:nvSpPr>
          <p:cNvPr id="3" name="Title 2">
            <a:extLst>
              <a:ext uri="{FF2B5EF4-FFF2-40B4-BE49-F238E27FC236}">
                <a16:creationId xmlns:a16="http://schemas.microsoft.com/office/drawing/2014/main" id="{631BE938-4286-EBE4-C8E0-185B38CD92E2}"/>
              </a:ext>
            </a:extLst>
          </p:cNvPr>
          <p:cNvSpPr>
            <a:spLocks noGrp="1"/>
          </p:cNvSpPr>
          <p:nvPr>
            <p:ph type="title"/>
          </p:nvPr>
        </p:nvSpPr>
        <p:spPr/>
        <p:txBody>
          <a:bodyPr/>
          <a:lstStyle/>
          <a:p>
            <a:r>
              <a:rPr lang="en-GB"/>
              <a:t>Theory background: Plasma</a:t>
            </a:r>
          </a:p>
        </p:txBody>
      </p:sp>
      <p:sp>
        <p:nvSpPr>
          <p:cNvPr id="4" name="Footer Placeholder 3">
            <a:extLst>
              <a:ext uri="{FF2B5EF4-FFF2-40B4-BE49-F238E27FC236}">
                <a16:creationId xmlns:a16="http://schemas.microsoft.com/office/drawing/2014/main" id="{CCB0C56E-4BCE-4695-FAE2-45C7541BDFCD}"/>
              </a:ext>
            </a:extLst>
          </p:cNvPr>
          <p:cNvSpPr>
            <a:spLocks noGrp="1"/>
          </p:cNvSpPr>
          <p:nvPr>
            <p:ph type="ftr" sz="quarter" idx="10"/>
          </p:nvPr>
        </p:nvSpPr>
        <p:spPr/>
        <p:txBody>
          <a:bodyPr/>
          <a:lstStyle/>
          <a:p>
            <a:r>
              <a:rPr lang="en-US"/>
              <a:t>OFFICIAL</a:t>
            </a:r>
          </a:p>
        </p:txBody>
      </p:sp>
      <p:pic>
        <p:nvPicPr>
          <p:cNvPr id="7" name="Picture 6" descr="A sun with bright light&#10;&#10;Description automatically generated with medium confidence">
            <a:extLst>
              <a:ext uri="{FF2B5EF4-FFF2-40B4-BE49-F238E27FC236}">
                <a16:creationId xmlns:a16="http://schemas.microsoft.com/office/drawing/2014/main" id="{4D3F89FA-B186-A36A-8F17-BEE27F023BBC}"/>
              </a:ext>
            </a:extLst>
          </p:cNvPr>
          <p:cNvPicPr>
            <a:picLocks noChangeAspect="1"/>
          </p:cNvPicPr>
          <p:nvPr/>
        </p:nvPicPr>
        <p:blipFill rotWithShape="1">
          <a:blip r:embed="rId4"/>
          <a:srcRect t="11533" r="4" b="8206"/>
          <a:stretch/>
        </p:blipFill>
        <p:spPr>
          <a:xfrm>
            <a:off x="8035297" y="0"/>
            <a:ext cx="4156703" cy="3319670"/>
          </a:xfrm>
          <a:prstGeom prst="rect">
            <a:avLst/>
          </a:prstGeom>
          <a:noFill/>
        </p:spPr>
      </p:pic>
    </p:spTree>
    <p:extLst>
      <p:ext uri="{BB962C8B-B14F-4D97-AF65-F5344CB8AC3E}">
        <p14:creationId xmlns:p14="http://schemas.microsoft.com/office/powerpoint/2010/main" val="53434637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AF3544-0B35-6FD1-995C-B425F4AF3846}"/>
              </a:ext>
            </a:extLst>
          </p:cNvPr>
          <p:cNvSpPr>
            <a:spLocks noGrp="1"/>
          </p:cNvSpPr>
          <p:nvPr>
            <p:ph sz="half" idx="2"/>
          </p:nvPr>
        </p:nvSpPr>
        <p:spPr>
          <a:xfrm>
            <a:off x="166866" y="961534"/>
            <a:ext cx="3820671" cy="5061440"/>
          </a:xfrm>
        </p:spPr>
        <p:txBody>
          <a:bodyPr>
            <a:normAutofit lnSpcReduction="10000"/>
          </a:bodyPr>
          <a:lstStyle/>
          <a:p>
            <a:r>
              <a:rPr lang="en-GB" dirty="0"/>
              <a:t>Enter, The </a:t>
            </a:r>
            <a:r>
              <a:rPr lang="en-GB" b="1" dirty="0"/>
              <a:t>TOKAMAK</a:t>
            </a:r>
          </a:p>
          <a:p>
            <a:endParaRPr lang="en-GB" b="1" dirty="0"/>
          </a:p>
          <a:p>
            <a:r>
              <a:rPr lang="en-GB" dirty="0"/>
              <a:t>Tokamaks utilise the fact that the a plasma contains ionised charged particles which interact with magnetic fields.</a:t>
            </a:r>
          </a:p>
          <a:p>
            <a:endParaRPr lang="en-GB" dirty="0"/>
          </a:p>
          <a:p>
            <a:r>
              <a:rPr lang="en-GB" dirty="0"/>
              <a:t>Using Toroidal and Poloidal magnetic field coils, a plasma can be “</a:t>
            </a:r>
            <a:r>
              <a:rPr lang="en-GB" b="1" dirty="0"/>
              <a:t>Magnetically Confined</a:t>
            </a:r>
            <a:r>
              <a:rPr lang="en-GB" dirty="0"/>
              <a:t>” into the shape of a torus (Donut)</a:t>
            </a:r>
          </a:p>
        </p:txBody>
      </p:sp>
      <p:sp>
        <p:nvSpPr>
          <p:cNvPr id="3" name="Title 2">
            <a:extLst>
              <a:ext uri="{FF2B5EF4-FFF2-40B4-BE49-F238E27FC236}">
                <a16:creationId xmlns:a16="http://schemas.microsoft.com/office/drawing/2014/main" id="{2FFDC9A5-6629-3F01-B757-5BCA917B2B83}"/>
              </a:ext>
            </a:extLst>
          </p:cNvPr>
          <p:cNvSpPr>
            <a:spLocks noGrp="1"/>
          </p:cNvSpPr>
          <p:nvPr>
            <p:ph type="title"/>
          </p:nvPr>
        </p:nvSpPr>
        <p:spPr/>
        <p:txBody>
          <a:bodyPr/>
          <a:lstStyle/>
          <a:p>
            <a:r>
              <a:rPr lang="en-GB"/>
              <a:t>Theory Background: Tokamak</a:t>
            </a:r>
          </a:p>
        </p:txBody>
      </p:sp>
      <p:sp>
        <p:nvSpPr>
          <p:cNvPr id="4" name="Footer Placeholder 3">
            <a:extLst>
              <a:ext uri="{FF2B5EF4-FFF2-40B4-BE49-F238E27FC236}">
                <a16:creationId xmlns:a16="http://schemas.microsoft.com/office/drawing/2014/main" id="{0D9C6EB1-0B23-B5E4-E6F7-5957EA7C431D}"/>
              </a:ext>
            </a:extLst>
          </p:cNvPr>
          <p:cNvSpPr>
            <a:spLocks noGrp="1"/>
          </p:cNvSpPr>
          <p:nvPr>
            <p:ph type="ftr" sz="quarter" idx="10"/>
          </p:nvPr>
        </p:nvSpPr>
        <p:spPr/>
        <p:txBody>
          <a:bodyPr/>
          <a:lstStyle/>
          <a:p>
            <a:r>
              <a:rPr lang="en-US"/>
              <a:t>OFFICIAL</a:t>
            </a:r>
          </a:p>
        </p:txBody>
      </p:sp>
      <p:pic>
        <p:nvPicPr>
          <p:cNvPr id="6" name="Picture 5" descr="Diagram&#10;&#10;Description automatically generated">
            <a:extLst>
              <a:ext uri="{FF2B5EF4-FFF2-40B4-BE49-F238E27FC236}">
                <a16:creationId xmlns:a16="http://schemas.microsoft.com/office/drawing/2014/main" id="{1E944BB2-7EB2-67BA-EE2D-B7453D77240B}"/>
              </a:ext>
            </a:extLst>
          </p:cNvPr>
          <p:cNvPicPr>
            <a:picLocks noChangeAspect="1"/>
          </p:cNvPicPr>
          <p:nvPr/>
        </p:nvPicPr>
        <p:blipFill>
          <a:blip r:embed="rId2"/>
          <a:stretch>
            <a:fillRect/>
          </a:stretch>
        </p:blipFill>
        <p:spPr>
          <a:xfrm>
            <a:off x="4139153" y="1014147"/>
            <a:ext cx="7008820" cy="5132265"/>
          </a:xfrm>
          <a:prstGeom prst="rect">
            <a:avLst/>
          </a:prstGeom>
        </p:spPr>
      </p:pic>
    </p:spTree>
    <p:extLst>
      <p:ext uri="{BB962C8B-B14F-4D97-AF65-F5344CB8AC3E}">
        <p14:creationId xmlns:p14="http://schemas.microsoft.com/office/powerpoint/2010/main" val="2997631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2E985E-0FB1-0CD3-C743-639EED600AC5}"/>
              </a:ext>
            </a:extLst>
          </p:cNvPr>
          <p:cNvSpPr>
            <a:spLocks noGrp="1"/>
          </p:cNvSpPr>
          <p:nvPr>
            <p:ph sz="half" idx="2"/>
          </p:nvPr>
        </p:nvSpPr>
        <p:spPr>
          <a:xfrm>
            <a:off x="166867" y="1013791"/>
            <a:ext cx="11188813" cy="3322543"/>
          </a:xfrm>
        </p:spPr>
        <p:txBody>
          <a:bodyPr>
            <a:normAutofit/>
          </a:bodyPr>
          <a:lstStyle/>
          <a:p>
            <a:r>
              <a:rPr lang="en-GB" b="1"/>
              <a:t>Disruption </a:t>
            </a:r>
            <a:r>
              <a:rPr lang="en-GB"/>
              <a:t>– an event where the tokamak plasma experiences a rapid loss of thermal and magnetic energy due to MHD (</a:t>
            </a:r>
            <a:r>
              <a:rPr lang="en-GB" sz="2400" b="1" err="1"/>
              <a:t>M</a:t>
            </a:r>
            <a:r>
              <a:rPr lang="en-GB" sz="2400" err="1"/>
              <a:t>agneto</a:t>
            </a:r>
            <a:r>
              <a:rPr lang="en-GB" sz="2400" b="1" err="1"/>
              <a:t>H</a:t>
            </a:r>
            <a:r>
              <a:rPr lang="en-GB" sz="2400" err="1"/>
              <a:t>ydro</a:t>
            </a:r>
            <a:r>
              <a:rPr lang="en-GB" sz="2400" b="1" err="1"/>
              <a:t>D</a:t>
            </a:r>
            <a:r>
              <a:rPr lang="en-GB" sz="2400" err="1"/>
              <a:t>ynamics</a:t>
            </a:r>
            <a:r>
              <a:rPr lang="en-GB"/>
              <a:t>) instabilities. Following a disruption: </a:t>
            </a:r>
          </a:p>
          <a:p>
            <a:pPr marL="342900" indent="-342900">
              <a:buFont typeface="Wingdings" panose="05000000000000000000" pitchFamily="2" charset="2"/>
              <a:buChar char="Ø"/>
            </a:pPr>
            <a:r>
              <a:rPr lang="en-GB"/>
              <a:t>Thermal loads</a:t>
            </a:r>
          </a:p>
          <a:p>
            <a:pPr marL="342900" indent="-342900">
              <a:buFont typeface="Wingdings" panose="05000000000000000000" pitchFamily="2" charset="2"/>
              <a:buChar char="Ø"/>
            </a:pPr>
            <a:r>
              <a:rPr lang="en-GB"/>
              <a:t>Electrical currents induced</a:t>
            </a:r>
          </a:p>
          <a:p>
            <a:pPr marL="342900" indent="-342900">
              <a:buFont typeface="Wingdings" panose="05000000000000000000" pitchFamily="2" charset="2"/>
              <a:buChar char="Ø"/>
            </a:pPr>
            <a:r>
              <a:rPr lang="en-GB"/>
              <a:t>Magnetic forces generated </a:t>
            </a:r>
          </a:p>
          <a:p>
            <a:pPr marL="342900" indent="-342900">
              <a:buFont typeface="Wingdings" panose="05000000000000000000" pitchFamily="2" charset="2"/>
              <a:buChar char="Ø"/>
            </a:pPr>
            <a:r>
              <a:rPr lang="en-GB"/>
              <a:t>Runaway Electrons (RE) formed</a:t>
            </a:r>
          </a:p>
        </p:txBody>
      </p:sp>
      <p:sp>
        <p:nvSpPr>
          <p:cNvPr id="3" name="Title 2">
            <a:extLst>
              <a:ext uri="{FF2B5EF4-FFF2-40B4-BE49-F238E27FC236}">
                <a16:creationId xmlns:a16="http://schemas.microsoft.com/office/drawing/2014/main" id="{5E14E0E1-19B0-8171-8DB1-9EB0F9CA11CA}"/>
              </a:ext>
            </a:extLst>
          </p:cNvPr>
          <p:cNvSpPr>
            <a:spLocks noGrp="1"/>
          </p:cNvSpPr>
          <p:nvPr>
            <p:ph type="title"/>
          </p:nvPr>
        </p:nvSpPr>
        <p:spPr>
          <a:xfrm>
            <a:off x="166868" y="205430"/>
            <a:ext cx="10018853" cy="661837"/>
          </a:xfrm>
        </p:spPr>
        <p:txBody>
          <a:bodyPr/>
          <a:lstStyle/>
          <a:p>
            <a:r>
              <a:rPr lang="en-GB"/>
              <a:t>More Theory … Disruptions</a:t>
            </a:r>
          </a:p>
        </p:txBody>
      </p:sp>
      <p:sp>
        <p:nvSpPr>
          <p:cNvPr id="4" name="Footer Placeholder 3">
            <a:extLst>
              <a:ext uri="{FF2B5EF4-FFF2-40B4-BE49-F238E27FC236}">
                <a16:creationId xmlns:a16="http://schemas.microsoft.com/office/drawing/2014/main" id="{FF44383E-7C53-478F-9A6F-58EB87B5094A}"/>
              </a:ext>
            </a:extLst>
          </p:cNvPr>
          <p:cNvSpPr>
            <a:spLocks noGrp="1"/>
          </p:cNvSpPr>
          <p:nvPr>
            <p:ph type="ftr" sz="quarter" idx="10"/>
          </p:nvPr>
        </p:nvSpPr>
        <p:spPr/>
        <p:txBody>
          <a:bodyPr/>
          <a:lstStyle/>
          <a:p>
            <a:r>
              <a:rPr lang="en-US"/>
              <a:t>OFFICIAL</a:t>
            </a:r>
          </a:p>
        </p:txBody>
      </p:sp>
      <p:sp>
        <p:nvSpPr>
          <p:cNvPr id="5" name="TextBox 4">
            <a:extLst>
              <a:ext uri="{FF2B5EF4-FFF2-40B4-BE49-F238E27FC236}">
                <a16:creationId xmlns:a16="http://schemas.microsoft.com/office/drawing/2014/main" id="{C75B48AD-7A17-C0EF-C2B4-16097718A5F7}"/>
              </a:ext>
            </a:extLst>
          </p:cNvPr>
          <p:cNvSpPr txBox="1"/>
          <p:nvPr/>
        </p:nvSpPr>
        <p:spPr>
          <a:xfrm>
            <a:off x="1715642" y="6211669"/>
            <a:ext cx="4928349" cy="646331"/>
          </a:xfrm>
          <a:prstGeom prst="rect">
            <a:avLst/>
          </a:prstGeom>
          <a:noFill/>
        </p:spPr>
        <p:txBody>
          <a:bodyPr wrap="square" rtlCol="0">
            <a:spAutoFit/>
          </a:bodyPr>
          <a:lstStyle/>
          <a:p>
            <a:r>
              <a:rPr lang="en-GB" b="1">
                <a:solidFill>
                  <a:schemeClr val="bg1"/>
                </a:solidFill>
              </a:rPr>
              <a:t>MHD “ </a:t>
            </a:r>
            <a:r>
              <a:rPr lang="en-GB">
                <a:solidFill>
                  <a:schemeClr val="bg1"/>
                </a:solidFill>
              </a:rPr>
              <a:t>The study of the Magnetic properties and behaviour of Electrically conducting fluids”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64791E-2038-D949-5C48-3C720DE2F637}"/>
                  </a:ext>
                </a:extLst>
              </p:cNvPr>
              <p:cNvSpPr txBox="1"/>
              <p:nvPr/>
            </p:nvSpPr>
            <p:spPr>
              <a:xfrm>
                <a:off x="15249989" y="2986960"/>
                <a:ext cx="2381229" cy="526683"/>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m:t>
                      </m:r>
                      <m:r>
                        <a:rPr lang="en-GB" b="0" i="0"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1" i="0" smtClean="0">
                          <a:latin typeface="Cambria Math" panose="02040503050406030204" pitchFamily="18" charset="0"/>
                          <a:ea typeface="Cambria Math" panose="02040503050406030204" pitchFamily="18" charset="0"/>
                        </a:rPr>
                        <m:t>𝐁</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𝜇</m:t>
                      </m:r>
                      <m:r>
                        <a:rPr lang="en-GB" b="0" i="1" baseline="-25000" smtClean="0">
                          <a:latin typeface="Cambria Math" panose="02040503050406030204" pitchFamily="18" charset="0"/>
                          <a:ea typeface="Cambria Math" panose="02040503050406030204" pitchFamily="18" charset="0"/>
                        </a:rPr>
                        <m:t>0</m:t>
                      </m:r>
                      <m:r>
                        <a:rPr lang="en-GB" b="1" i="0" smtClean="0">
                          <a:latin typeface="Cambria Math" panose="02040503050406030204" pitchFamily="18" charset="0"/>
                          <a:ea typeface="Cambria Math" panose="02040503050406030204" pitchFamily="18" charset="0"/>
                        </a:rPr>
                        <m:t>𝐉</m:t>
                      </m:r>
                      <m:r>
                        <a:rPr lang="en-GB" b="1" i="1"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𝜇</m:t>
                      </m:r>
                      <m:r>
                        <a:rPr lang="en-GB" i="1" baseline="-25000">
                          <a:latin typeface="Cambria Math" panose="02040503050406030204" pitchFamily="18" charset="0"/>
                          <a:ea typeface="Cambria Math" panose="02040503050406030204" pitchFamily="18" charset="0"/>
                        </a:rPr>
                        <m:t>0</m:t>
                      </m:r>
                      <m:r>
                        <a:rPr lang="en-GB" i="1" smtClean="0">
                          <a:latin typeface="Cambria Math" panose="02040503050406030204" pitchFamily="18" charset="0"/>
                          <a:ea typeface="Cambria Math" panose="02040503050406030204" pitchFamily="18" charset="0"/>
                        </a:rPr>
                        <m:t>𝜖</m:t>
                      </m:r>
                      <m:r>
                        <a:rPr lang="en-GB" b="0" i="1" baseline="-25000" smtClean="0">
                          <a:latin typeface="Cambria Math" panose="02040503050406030204" pitchFamily="18" charset="0"/>
                          <a:ea typeface="Cambria Math" panose="02040503050406030204" pitchFamily="18" charset="0"/>
                        </a:rPr>
                        <m:t>0</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1" i="0" smtClean="0">
                              <a:latin typeface="Cambria Math" panose="02040503050406030204" pitchFamily="18" charset="0"/>
                              <a:ea typeface="Cambria Math" panose="02040503050406030204" pitchFamily="18" charset="0"/>
                            </a:rPr>
                            <m:t>𝐄</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oMath>
                  </m:oMathPara>
                </a14:m>
                <a:endParaRPr lang="en-GB"/>
              </a:p>
            </p:txBody>
          </p:sp>
        </mc:Choice>
        <mc:Fallback xmlns="">
          <p:sp>
            <p:nvSpPr>
              <p:cNvPr id="7" name="TextBox 6">
                <a:extLst>
                  <a:ext uri="{FF2B5EF4-FFF2-40B4-BE49-F238E27FC236}">
                    <a16:creationId xmlns:a16="http://schemas.microsoft.com/office/drawing/2014/main" id="{7164791E-2038-D949-5C48-3C720DE2F637}"/>
                  </a:ext>
                </a:extLst>
              </p:cNvPr>
              <p:cNvSpPr txBox="1">
                <a:spLocks noRot="1" noChangeAspect="1" noMove="1" noResize="1" noEditPoints="1" noAdjustHandles="1" noChangeArrowheads="1" noChangeShapeType="1" noTextEdit="1"/>
              </p:cNvSpPr>
              <p:nvPr/>
            </p:nvSpPr>
            <p:spPr>
              <a:xfrm>
                <a:off x="15249989" y="2986960"/>
                <a:ext cx="2381229" cy="526683"/>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948196-7057-CA5D-F046-56B0538B14F2}"/>
                  </a:ext>
                </a:extLst>
              </p:cNvPr>
              <p:cNvSpPr txBox="1"/>
              <p:nvPr/>
            </p:nvSpPr>
            <p:spPr>
              <a:xfrm>
                <a:off x="16126426" y="2526969"/>
                <a:ext cx="769441" cy="276999"/>
              </a:xfrm>
              <a:prstGeom prst="rect">
                <a:avLst/>
              </a:prstGeom>
              <a:noFill/>
              <a:ln w="127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0" smtClean="0">
                          <a:latin typeface="Cambria Math" panose="02040503050406030204" pitchFamily="18" charset="0"/>
                        </a:rPr>
                        <m:t>𝐉</m:t>
                      </m:r>
                      <m:r>
                        <a:rPr lang="en-GB" b="1"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𝜎</m:t>
                      </m:r>
                      <m:r>
                        <a:rPr lang="en-GB" b="1" i="0" smtClean="0">
                          <a:latin typeface="Cambria Math" panose="02040503050406030204" pitchFamily="18" charset="0"/>
                          <a:ea typeface="Cambria Math" panose="02040503050406030204" pitchFamily="18" charset="0"/>
                        </a:rPr>
                        <m:t>𝐄</m:t>
                      </m:r>
                    </m:oMath>
                  </m:oMathPara>
                </a14:m>
                <a:endParaRPr lang="en-GB" b="1"/>
              </a:p>
            </p:txBody>
          </p:sp>
        </mc:Choice>
        <mc:Fallback xmlns="">
          <p:sp>
            <p:nvSpPr>
              <p:cNvPr id="8" name="TextBox 7">
                <a:extLst>
                  <a:ext uri="{FF2B5EF4-FFF2-40B4-BE49-F238E27FC236}">
                    <a16:creationId xmlns:a16="http://schemas.microsoft.com/office/drawing/2014/main" id="{8B948196-7057-CA5D-F046-56B0538B14F2}"/>
                  </a:ext>
                </a:extLst>
              </p:cNvPr>
              <p:cNvSpPr txBox="1">
                <a:spLocks noRot="1" noChangeAspect="1" noMove="1" noResize="1" noEditPoints="1" noAdjustHandles="1" noChangeArrowheads="1" noChangeShapeType="1" noTextEdit="1"/>
              </p:cNvSpPr>
              <p:nvPr/>
            </p:nvSpPr>
            <p:spPr>
              <a:xfrm>
                <a:off x="16126426" y="2526969"/>
                <a:ext cx="769441" cy="276999"/>
              </a:xfrm>
              <a:prstGeom prst="rect">
                <a:avLst/>
              </a:prstGeom>
              <a:blipFill>
                <a:blip r:embed="rId4"/>
                <a:stretch>
                  <a:fillRect l="-7752" r="-5426" b="-29787"/>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DEF27A-966E-98DD-9F29-5AC61BD96820}"/>
                  </a:ext>
                </a:extLst>
              </p:cNvPr>
              <p:cNvSpPr txBox="1"/>
              <p:nvPr/>
            </p:nvSpPr>
            <p:spPr>
              <a:xfrm>
                <a:off x="15249988" y="3699149"/>
                <a:ext cx="997307" cy="526683"/>
              </a:xfrm>
              <a:prstGeom prst="rect">
                <a:avLst/>
              </a:prstGeom>
              <a:noFill/>
              <a:ln w="127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 </m:t>
                      </m:r>
                      <m:r>
                        <a:rPr lang="en-GB" b="1" i="0" smtClean="0">
                          <a:latin typeface="Cambria Math" panose="02040503050406030204" pitchFamily="18" charset="0"/>
                          <a:ea typeface="Cambria Math" panose="02040503050406030204" pitchFamily="18" charset="0"/>
                        </a:rPr>
                        <m:t>𝐉</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1" i="0" smtClean="0">
                              <a:latin typeface="Cambria Math" panose="02040503050406030204" pitchFamily="18" charset="0"/>
                              <a:ea typeface="Cambria Math" panose="02040503050406030204" pitchFamily="18" charset="0"/>
                            </a:rPr>
                            <m:t>𝐄</m:t>
                          </m:r>
                        </m:num>
                        <m:den>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oMath>
                  </m:oMathPara>
                </a14:m>
                <a:endParaRPr lang="en-GB"/>
              </a:p>
            </p:txBody>
          </p:sp>
        </mc:Choice>
        <mc:Fallback xmlns="">
          <p:sp>
            <p:nvSpPr>
              <p:cNvPr id="9" name="TextBox 8">
                <a:extLst>
                  <a:ext uri="{FF2B5EF4-FFF2-40B4-BE49-F238E27FC236}">
                    <a16:creationId xmlns:a16="http://schemas.microsoft.com/office/drawing/2014/main" id="{CCDEF27A-966E-98DD-9F29-5AC61BD96820}"/>
                  </a:ext>
                </a:extLst>
              </p:cNvPr>
              <p:cNvSpPr txBox="1">
                <a:spLocks noRot="1" noChangeAspect="1" noMove="1" noResize="1" noEditPoints="1" noAdjustHandles="1" noChangeArrowheads="1" noChangeShapeType="1" noTextEdit="1"/>
              </p:cNvSpPr>
              <p:nvPr/>
            </p:nvSpPr>
            <p:spPr>
              <a:xfrm>
                <a:off x="15249988" y="3699149"/>
                <a:ext cx="997307" cy="526683"/>
              </a:xfrm>
              <a:prstGeom prst="rect">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CEDA036-19AD-15A7-AC54-37E62B174680}"/>
                  </a:ext>
                </a:extLst>
              </p:cNvPr>
              <p:cNvSpPr txBox="1"/>
              <p:nvPr/>
            </p:nvSpPr>
            <p:spPr>
              <a:xfrm>
                <a:off x="12671911" y="3053888"/>
                <a:ext cx="1886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𝜎</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𝑛</m:t>
                          </m:r>
                          <m:r>
                            <a:rPr lang="en-GB" b="0" i="1" baseline="-25000" smtClean="0">
                              <a:latin typeface="Cambria Math" panose="02040503050406030204" pitchFamily="18" charset="0"/>
                              <a:ea typeface="Cambria Math" panose="02040503050406030204" pitchFamily="18" charset="0"/>
                            </a:rPr>
                            <m:t>𝑒</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𝑇𝑒</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𝑍</m:t>
                          </m:r>
                          <m:r>
                            <a:rPr lang="en-GB" i="1" baseline="-25000">
                              <a:latin typeface="Cambria Math" panose="02040503050406030204" pitchFamily="18" charset="0"/>
                              <a:ea typeface="Cambria Math" panose="02040503050406030204" pitchFamily="18" charset="0"/>
                            </a:rPr>
                            <m:t>𝑒</m:t>
                          </m:r>
                          <m:r>
                            <a:rPr lang="en-GB" b="0" i="1" baseline="-25000" smtClean="0">
                              <a:latin typeface="Cambria Math" panose="02040503050406030204" pitchFamily="18" charset="0"/>
                              <a:ea typeface="Cambria Math" panose="02040503050406030204" pitchFamily="18" charset="0"/>
                            </a:rPr>
                            <m:t>𝑓𝑓</m:t>
                          </m:r>
                        </m:e>
                      </m:d>
                    </m:oMath>
                  </m:oMathPara>
                </a14:m>
                <a:endParaRPr lang="en-GB"/>
              </a:p>
            </p:txBody>
          </p:sp>
        </mc:Choice>
        <mc:Fallback xmlns="">
          <p:sp>
            <p:nvSpPr>
              <p:cNvPr id="10" name="TextBox 9">
                <a:extLst>
                  <a:ext uri="{FF2B5EF4-FFF2-40B4-BE49-F238E27FC236}">
                    <a16:creationId xmlns:a16="http://schemas.microsoft.com/office/drawing/2014/main" id="{ECEDA036-19AD-15A7-AC54-37E62B174680}"/>
                  </a:ext>
                </a:extLst>
              </p:cNvPr>
              <p:cNvSpPr txBox="1">
                <a:spLocks noRot="1" noChangeAspect="1" noMove="1" noResize="1" noEditPoints="1" noAdjustHandles="1" noChangeArrowheads="1" noChangeShapeType="1" noTextEdit="1"/>
              </p:cNvSpPr>
              <p:nvPr/>
            </p:nvSpPr>
            <p:spPr>
              <a:xfrm>
                <a:off x="12671911" y="3053888"/>
                <a:ext cx="1886863" cy="276999"/>
              </a:xfrm>
              <a:prstGeom prst="rect">
                <a:avLst/>
              </a:prstGeom>
              <a:blipFill>
                <a:blip r:embed="rId6"/>
                <a:stretch>
                  <a:fillRect l="-194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4FBE02-4A6D-C869-D56A-C613F3183055}"/>
                  </a:ext>
                </a:extLst>
              </p:cNvPr>
              <p:cNvSpPr txBox="1"/>
              <p:nvPr/>
            </p:nvSpPr>
            <p:spPr>
              <a:xfrm>
                <a:off x="13305899" y="3699842"/>
                <a:ext cx="1425134" cy="573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1" i="1" smtClean="0">
                              <a:latin typeface="Cambria Math" panose="02040503050406030204" pitchFamily="18" charset="0"/>
                            </a:rPr>
                            <m:t>𝒋</m:t>
                          </m:r>
                        </m:num>
                        <m:den>
                          <m:r>
                            <a:rPr lang="en-GB" b="1" i="0" smtClean="0">
                              <a:latin typeface="Cambria Math" panose="02040503050406030204" pitchFamily="18" charset="0"/>
                            </a:rPr>
                            <m:t>𝐁</m:t>
                          </m:r>
                        </m:den>
                      </m:f>
                      <m:r>
                        <a:rPr lang="en-GB">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 </m:t>
                      </m:r>
                      <m:r>
                        <a:rPr lang="el-GR" i="1">
                          <a:latin typeface="Cambria Math" panose="02040503050406030204" pitchFamily="18" charset="0"/>
                          <a:ea typeface="Cambria Math" panose="02040503050406030204" pitchFamily="18" charset="0"/>
                        </a:rPr>
                        <m:t>𝜎</m:t>
                      </m:r>
                      <m:f>
                        <m:fPr>
                          <m:ctrlPr>
                            <a:rPr lang="el-GR" i="1" smtClean="0">
                              <a:latin typeface="Cambria Math" panose="02040503050406030204" pitchFamily="18" charset="0"/>
                              <a:ea typeface="Cambria Math" panose="02040503050406030204" pitchFamily="18" charset="0"/>
                            </a:rPr>
                          </m:ctrlPr>
                        </m:fPr>
                        <m:num>
                          <m:d>
                            <m:dPr>
                              <m:begChr m:val="⟨"/>
                              <m:endChr m:val="⟩"/>
                              <m:ctrlPr>
                                <a:rPr lang="el-GR" i="1" smtClean="0">
                                  <a:latin typeface="Cambria Math" panose="02040503050406030204" pitchFamily="18" charset="0"/>
                                  <a:ea typeface="Cambria Math" panose="02040503050406030204" pitchFamily="18" charset="0"/>
                                </a:rPr>
                              </m:ctrlPr>
                            </m:dPr>
                            <m:e>
                              <m:r>
                                <a:rPr lang="en-GB" b="1" i="0" smtClean="0">
                                  <a:latin typeface="Cambria Math" panose="02040503050406030204" pitchFamily="18" charset="0"/>
                                  <a:ea typeface="Cambria Math" panose="02040503050406030204" pitchFamily="18" charset="0"/>
                                </a:rPr>
                                <m:t>𝐄</m:t>
                              </m:r>
                              <m:r>
                                <a:rPr lang="en-GB" b="1" i="0" smtClean="0">
                                  <a:latin typeface="Cambria Math" panose="02040503050406030204" pitchFamily="18" charset="0"/>
                                  <a:ea typeface="Cambria Math" panose="02040503050406030204" pitchFamily="18" charset="0"/>
                                </a:rPr>
                                <m:t> </m:t>
                              </m:r>
                              <m:r>
                                <a:rPr lang="en-GB" i="1">
                                  <a:latin typeface="Cambria Math" panose="02040503050406030204" pitchFamily="18" charset="0"/>
                                  <a:ea typeface="Cambria Math" panose="02040503050406030204" pitchFamily="18" charset="0"/>
                                </a:rPr>
                                <m:t>∙</m:t>
                              </m:r>
                              <m:r>
                                <a:rPr lang="en-GB" b="1" i="0" smtClean="0">
                                  <a:latin typeface="Cambria Math" panose="02040503050406030204" pitchFamily="18" charset="0"/>
                                  <a:ea typeface="Cambria Math" panose="02040503050406030204" pitchFamily="18" charset="0"/>
                                </a:rPr>
                                <m:t>𝐁</m:t>
                              </m:r>
                            </m:e>
                          </m:d>
                        </m:num>
                        <m:den>
                          <m:d>
                            <m:dPr>
                              <m:begChr m:val="⟨"/>
                              <m:endChr m:val="⟩"/>
                              <m:ctrlPr>
                                <a:rPr lang="el-GR" i="1" smtClean="0">
                                  <a:latin typeface="Cambria Math" panose="02040503050406030204" pitchFamily="18" charset="0"/>
                                  <a:ea typeface="Cambria Math" panose="02040503050406030204" pitchFamily="18" charset="0"/>
                                </a:rPr>
                              </m:ctrlPr>
                            </m:dPr>
                            <m:e>
                              <m:sSup>
                                <m:sSupPr>
                                  <m:ctrlPr>
                                    <a:rPr lang="en-GB" i="1" smtClean="0">
                                      <a:latin typeface="Cambria Math" panose="02040503050406030204" pitchFamily="18" charset="0"/>
                                      <a:ea typeface="Cambria Math" panose="02040503050406030204" pitchFamily="18" charset="0"/>
                                    </a:rPr>
                                  </m:ctrlPr>
                                </m:sSupPr>
                                <m:e>
                                  <m:r>
                                    <a:rPr lang="en-GB" b="1" i="0" smtClean="0">
                                      <a:latin typeface="Cambria Math" panose="02040503050406030204" pitchFamily="18" charset="0"/>
                                      <a:ea typeface="Cambria Math" panose="02040503050406030204" pitchFamily="18" charset="0"/>
                                    </a:rPr>
                                    <m:t>𝐁</m:t>
                                  </m:r>
                                </m:e>
                                <m:sup>
                                  <m:r>
                                    <a:rPr lang="en-GB" i="1" smtClean="0">
                                      <a:latin typeface="Cambria Math" panose="02040503050406030204" pitchFamily="18" charset="0"/>
                                      <a:ea typeface="Cambria Math" panose="02040503050406030204" pitchFamily="18" charset="0"/>
                                    </a:rPr>
                                    <m:t>2</m:t>
                                  </m:r>
                                </m:sup>
                              </m:sSup>
                            </m:e>
                          </m:d>
                        </m:den>
                      </m:f>
                    </m:oMath>
                  </m:oMathPara>
                </a14:m>
                <a:endParaRPr lang="en-GB" i="1"/>
              </a:p>
            </p:txBody>
          </p:sp>
        </mc:Choice>
        <mc:Fallback xmlns="">
          <p:sp>
            <p:nvSpPr>
              <p:cNvPr id="11" name="TextBox 10">
                <a:extLst>
                  <a:ext uri="{FF2B5EF4-FFF2-40B4-BE49-F238E27FC236}">
                    <a16:creationId xmlns:a16="http://schemas.microsoft.com/office/drawing/2014/main" id="{6D4FBE02-4A6D-C869-D56A-C613F3183055}"/>
                  </a:ext>
                </a:extLst>
              </p:cNvPr>
              <p:cNvSpPr txBox="1">
                <a:spLocks noRot="1" noChangeAspect="1" noMove="1" noResize="1" noEditPoints="1" noAdjustHandles="1" noChangeArrowheads="1" noChangeShapeType="1" noTextEdit="1"/>
              </p:cNvSpPr>
              <p:nvPr/>
            </p:nvSpPr>
            <p:spPr>
              <a:xfrm>
                <a:off x="13305899" y="3699842"/>
                <a:ext cx="1425134" cy="5738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DB6342-6578-0F0B-844B-AFEAE7908B47}"/>
                  </a:ext>
                </a:extLst>
              </p:cNvPr>
              <p:cNvSpPr txBox="1"/>
              <p:nvPr/>
            </p:nvSpPr>
            <p:spPr>
              <a:xfrm>
                <a:off x="13094130" y="4464059"/>
                <a:ext cx="1368131"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m:rPr>
                              <m:sty m:val="p"/>
                            </m:rPr>
                            <a:rPr lang="en-GB" b="0" i="0" smtClean="0">
                              <a:latin typeface="Cambria Math" panose="02040503050406030204" pitchFamily="18" charset="0"/>
                            </a:rPr>
                            <m:t>∇</m:t>
                          </m:r>
                        </m:e>
                        <m:sup>
                          <m:r>
                            <a:rPr lang="en-GB" i="1" smtClean="0">
                              <a:latin typeface="Cambria Math" panose="02040503050406030204" pitchFamily="18" charset="0"/>
                            </a:rPr>
                            <m:t>2</m:t>
                          </m:r>
                        </m:sup>
                      </m:sSup>
                      <m:r>
                        <a:rPr lang="en-GB" b="1" i="0" smtClean="0">
                          <a:latin typeface="Cambria Math" panose="02040503050406030204" pitchFamily="18" charset="0"/>
                        </a:rPr>
                        <m:t>𝐄</m:t>
                      </m:r>
                      <m:r>
                        <a:rPr lang="en-GB" b="1" i="0" smtClean="0">
                          <a:latin typeface="Cambria Math" panose="02040503050406030204" pitchFamily="18" charset="0"/>
                        </a:rPr>
                        <m:t> </m:t>
                      </m:r>
                      <m:r>
                        <a:rPr lang="en-GB" b="1" i="1" smtClean="0">
                          <a:latin typeface="Cambria Math" panose="02040503050406030204" pitchFamily="18" charset="0"/>
                          <a:ea typeface="Cambria Math" panose="02040503050406030204" pitchFamily="18" charset="0"/>
                        </a:rPr>
                        <m:t>= </m:t>
                      </m:r>
                      <m:r>
                        <a:rPr lang="en-GB" i="1" smtClean="0">
                          <a:latin typeface="Cambria Math" panose="02040503050406030204" pitchFamily="18" charset="0"/>
                          <a:ea typeface="Cambria Math" panose="02040503050406030204" pitchFamily="18" charset="0"/>
                        </a:rPr>
                        <m:t>𝜇</m:t>
                      </m:r>
                      <m:r>
                        <a:rPr lang="en-GB" b="0" i="1" baseline="-25000" smtClean="0">
                          <a:latin typeface="Cambria Math" panose="02040503050406030204" pitchFamily="18" charset="0"/>
                          <a:ea typeface="Cambria Math" panose="02040503050406030204" pitchFamily="18" charset="0"/>
                        </a:rPr>
                        <m:t>0</m:t>
                      </m:r>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r>
                            <a:rPr lang="en-GB" b="1" i="1" smtClean="0">
                              <a:latin typeface="Cambria Math" panose="02040503050406030204" pitchFamily="18" charset="0"/>
                              <a:ea typeface="Cambria Math" panose="02040503050406030204" pitchFamily="18" charset="0"/>
                            </a:rPr>
                            <m:t>𝒋</m:t>
                          </m:r>
                        </m:num>
                        <m:den>
                          <m:r>
                            <a:rPr lang="en-GB"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den>
                      </m:f>
                    </m:oMath>
                  </m:oMathPara>
                </a14:m>
                <a:endParaRPr lang="en-GB"/>
              </a:p>
            </p:txBody>
          </p:sp>
        </mc:Choice>
        <mc:Fallback xmlns="">
          <p:sp>
            <p:nvSpPr>
              <p:cNvPr id="12" name="TextBox 11">
                <a:extLst>
                  <a:ext uri="{FF2B5EF4-FFF2-40B4-BE49-F238E27FC236}">
                    <a16:creationId xmlns:a16="http://schemas.microsoft.com/office/drawing/2014/main" id="{24DB6342-6578-0F0B-844B-AFEAE7908B47}"/>
                  </a:ext>
                </a:extLst>
              </p:cNvPr>
              <p:cNvSpPr txBox="1">
                <a:spLocks noRot="1" noChangeAspect="1" noMove="1" noResize="1" noEditPoints="1" noAdjustHandles="1" noChangeArrowheads="1" noChangeShapeType="1" noTextEdit="1"/>
              </p:cNvSpPr>
              <p:nvPr/>
            </p:nvSpPr>
            <p:spPr>
              <a:xfrm>
                <a:off x="13094130" y="4464059"/>
                <a:ext cx="1368131" cy="526683"/>
              </a:xfrm>
              <a:prstGeom prst="rect">
                <a:avLst/>
              </a:prstGeom>
              <a:blipFill>
                <a:blip r:embed="rId8"/>
                <a:stretch>
                  <a:fillRect/>
                </a:stretch>
              </a:blipFill>
            </p:spPr>
            <p:txBody>
              <a:bodyPr/>
              <a:lstStyle/>
              <a:p>
                <a:r>
                  <a:rPr lang="en-US">
                    <a:noFill/>
                  </a:rPr>
                  <a:t> </a:t>
                </a:r>
              </a:p>
            </p:txBody>
          </p:sp>
        </mc:Fallback>
      </mc:AlternateContent>
      <p:sp>
        <p:nvSpPr>
          <p:cNvPr id="13" name="Arrow: Curved Left 12">
            <a:extLst>
              <a:ext uri="{FF2B5EF4-FFF2-40B4-BE49-F238E27FC236}">
                <a16:creationId xmlns:a16="http://schemas.microsoft.com/office/drawing/2014/main" id="{2E03548E-4DB6-4DCF-C89A-4DA64E62776D}"/>
              </a:ext>
            </a:extLst>
          </p:cNvPr>
          <p:cNvSpPr/>
          <p:nvPr/>
        </p:nvSpPr>
        <p:spPr>
          <a:xfrm>
            <a:off x="14625889" y="3282631"/>
            <a:ext cx="517318" cy="84497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Arrow: Curved Right 13">
            <a:extLst>
              <a:ext uri="{FF2B5EF4-FFF2-40B4-BE49-F238E27FC236}">
                <a16:creationId xmlns:a16="http://schemas.microsoft.com/office/drawing/2014/main" id="{969D602F-8922-C29F-16A4-5788E35776EB}"/>
              </a:ext>
            </a:extLst>
          </p:cNvPr>
          <p:cNvSpPr/>
          <p:nvPr/>
        </p:nvSpPr>
        <p:spPr>
          <a:xfrm>
            <a:off x="12277759" y="3929784"/>
            <a:ext cx="518400" cy="846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Box 5">
            <a:extLst>
              <a:ext uri="{FF2B5EF4-FFF2-40B4-BE49-F238E27FC236}">
                <a16:creationId xmlns:a16="http://schemas.microsoft.com/office/drawing/2014/main" id="{4F75986D-38D8-0606-74AC-28309C8574DF}"/>
              </a:ext>
            </a:extLst>
          </p:cNvPr>
          <p:cNvSpPr txBox="1"/>
          <p:nvPr/>
        </p:nvSpPr>
        <p:spPr>
          <a:xfrm rot="10800000">
            <a:off x="4859910" y="2032726"/>
            <a:ext cx="801587" cy="2477601"/>
          </a:xfrm>
          <a:prstGeom prst="rect">
            <a:avLst/>
          </a:prstGeom>
          <a:noFill/>
        </p:spPr>
        <p:txBody>
          <a:bodyPr wrap="square" rtlCol="0">
            <a:spAutoFit/>
          </a:bodyPr>
          <a:lstStyle/>
          <a:p>
            <a:r>
              <a:rPr lang="en-GB" sz="15500"/>
              <a:t>{</a:t>
            </a:r>
          </a:p>
        </p:txBody>
      </p:sp>
      <p:sp>
        <p:nvSpPr>
          <p:cNvPr id="16" name="TextBox 15">
            <a:extLst>
              <a:ext uri="{FF2B5EF4-FFF2-40B4-BE49-F238E27FC236}">
                <a16:creationId xmlns:a16="http://schemas.microsoft.com/office/drawing/2014/main" id="{5EA39578-FF09-B50C-7930-465D2CD4FFE9}"/>
              </a:ext>
            </a:extLst>
          </p:cNvPr>
          <p:cNvSpPr txBox="1"/>
          <p:nvPr/>
        </p:nvSpPr>
        <p:spPr>
          <a:xfrm>
            <a:off x="5462493" y="2599022"/>
            <a:ext cx="2144297" cy="1015663"/>
          </a:xfrm>
          <a:prstGeom prst="rect">
            <a:avLst/>
          </a:prstGeom>
          <a:noFill/>
        </p:spPr>
        <p:txBody>
          <a:bodyPr wrap="square" rtlCol="0">
            <a:spAutoFit/>
          </a:bodyPr>
          <a:lstStyle/>
          <a:p>
            <a:r>
              <a:rPr lang="en-GB" sz="2000" dirty="0"/>
              <a:t>Can cause serious  damage to Tokamak</a:t>
            </a:r>
          </a:p>
        </p:txBody>
      </p:sp>
      <p:sp>
        <p:nvSpPr>
          <p:cNvPr id="15" name="Arrow: Right 14">
            <a:extLst>
              <a:ext uri="{FF2B5EF4-FFF2-40B4-BE49-F238E27FC236}">
                <a16:creationId xmlns:a16="http://schemas.microsoft.com/office/drawing/2014/main" id="{D3F87D17-E784-7CBD-C48F-F08008754C9D}"/>
              </a:ext>
            </a:extLst>
          </p:cNvPr>
          <p:cNvSpPr/>
          <p:nvPr/>
        </p:nvSpPr>
        <p:spPr>
          <a:xfrm>
            <a:off x="7471557" y="2258251"/>
            <a:ext cx="990198" cy="1697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39C69CF-1792-C963-E8BB-8789EF1DCCD7}"/>
              </a:ext>
            </a:extLst>
          </p:cNvPr>
          <p:cNvPicPr>
            <a:picLocks noChangeAspect="1"/>
          </p:cNvPicPr>
          <p:nvPr/>
        </p:nvPicPr>
        <p:blipFill>
          <a:blip r:embed="rId9"/>
          <a:stretch>
            <a:fillRect/>
          </a:stretch>
        </p:blipFill>
        <p:spPr>
          <a:xfrm>
            <a:off x="8558053" y="1770434"/>
            <a:ext cx="3293767" cy="4580988"/>
          </a:xfrm>
          <a:prstGeom prst="rect">
            <a:avLst/>
          </a:prstGeom>
        </p:spPr>
      </p:pic>
      <p:sp>
        <p:nvSpPr>
          <p:cNvPr id="18" name="TextBox 17">
            <a:extLst>
              <a:ext uri="{FF2B5EF4-FFF2-40B4-BE49-F238E27FC236}">
                <a16:creationId xmlns:a16="http://schemas.microsoft.com/office/drawing/2014/main" id="{3E604E6C-7D79-EBBC-5CE4-2E7C14023C9A}"/>
              </a:ext>
            </a:extLst>
          </p:cNvPr>
          <p:cNvSpPr txBox="1"/>
          <p:nvPr/>
        </p:nvSpPr>
        <p:spPr>
          <a:xfrm>
            <a:off x="8345022" y="6387700"/>
            <a:ext cx="3759429" cy="369332"/>
          </a:xfrm>
          <a:prstGeom prst="rect">
            <a:avLst/>
          </a:prstGeom>
          <a:noFill/>
        </p:spPr>
        <p:txBody>
          <a:bodyPr wrap="square" rtlCol="0">
            <a:spAutoFit/>
          </a:bodyPr>
          <a:lstStyle/>
          <a:p>
            <a:r>
              <a:rPr lang="en-GB" i="1"/>
              <a:t>JET RE beam internal wall (0.3MA)</a:t>
            </a:r>
          </a:p>
        </p:txBody>
      </p:sp>
      <p:sp>
        <p:nvSpPr>
          <p:cNvPr id="20" name="TextBox 19">
            <a:extLst>
              <a:ext uri="{FF2B5EF4-FFF2-40B4-BE49-F238E27FC236}">
                <a16:creationId xmlns:a16="http://schemas.microsoft.com/office/drawing/2014/main" id="{121EEB02-662E-55AA-1320-F775D0AB0C1D}"/>
              </a:ext>
            </a:extLst>
          </p:cNvPr>
          <p:cNvSpPr txBox="1"/>
          <p:nvPr/>
        </p:nvSpPr>
        <p:spPr>
          <a:xfrm>
            <a:off x="131221" y="4375586"/>
            <a:ext cx="7551870" cy="1938992"/>
          </a:xfrm>
          <a:prstGeom prst="rect">
            <a:avLst/>
          </a:prstGeom>
          <a:noFill/>
        </p:spPr>
        <p:txBody>
          <a:bodyPr wrap="square">
            <a:spAutoFit/>
          </a:bodyPr>
          <a:lstStyle/>
          <a:p>
            <a:r>
              <a:rPr lang="en-GB" sz="2400"/>
              <a:t>Disruptions are a major threat to the continuous operation of a tokamak</a:t>
            </a:r>
          </a:p>
          <a:p>
            <a:pPr marL="342900" indent="-342900">
              <a:buFont typeface="Wingdings" panose="05000000000000000000" pitchFamily="2" charset="2"/>
              <a:buChar char="Ø"/>
            </a:pPr>
            <a:r>
              <a:rPr lang="en-GB" sz="2400" dirty="0"/>
              <a:t>Need a </a:t>
            </a:r>
            <a:r>
              <a:rPr lang="en-GB" sz="2400" b="1" dirty="0"/>
              <a:t>DMS </a:t>
            </a:r>
            <a:r>
              <a:rPr lang="en-GB" sz="2400" dirty="0"/>
              <a:t>(Disruption Mitigation System)</a:t>
            </a:r>
          </a:p>
          <a:p>
            <a:pPr marL="342900" indent="-342900">
              <a:buFont typeface="Wingdings" panose="05000000000000000000" pitchFamily="2" charset="2"/>
              <a:buChar char="Ø"/>
            </a:pPr>
            <a:r>
              <a:rPr lang="en-GB" sz="2400" dirty="0"/>
              <a:t>My project was to find a sufficient DMS for STEP focussing on RE mitigation</a:t>
            </a:r>
          </a:p>
        </p:txBody>
      </p:sp>
    </p:spTree>
    <p:extLst>
      <p:ext uri="{BB962C8B-B14F-4D97-AF65-F5344CB8AC3E}">
        <p14:creationId xmlns:p14="http://schemas.microsoft.com/office/powerpoint/2010/main" val="2314212530"/>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9F59CB-E55F-477B-906F-0B3F5347B8E8}"/>
              </a:ext>
            </a:extLst>
          </p:cNvPr>
          <p:cNvSpPr>
            <a:spLocks noGrp="1"/>
          </p:cNvSpPr>
          <p:nvPr>
            <p:ph sz="half" idx="2"/>
          </p:nvPr>
        </p:nvSpPr>
        <p:spPr>
          <a:xfrm>
            <a:off x="4901232" y="521330"/>
            <a:ext cx="2389532" cy="693765"/>
          </a:xfrm>
        </p:spPr>
        <p:txBody>
          <a:bodyPr/>
          <a:lstStyle/>
          <a:p>
            <a:r>
              <a:rPr lang="en-GB" sz="4000" b="1" u="sng"/>
              <a:t>UKAEA</a:t>
            </a:r>
            <a:endParaRPr lang="en-GB" b="1" u="sng"/>
          </a:p>
        </p:txBody>
      </p:sp>
      <p:sp>
        <p:nvSpPr>
          <p:cNvPr id="3" name="Title 2">
            <a:extLst>
              <a:ext uri="{FF2B5EF4-FFF2-40B4-BE49-F238E27FC236}">
                <a16:creationId xmlns:a16="http://schemas.microsoft.com/office/drawing/2014/main" id="{2A6E2D9F-61F1-4151-94D4-699AFA6B0D38}"/>
              </a:ext>
            </a:extLst>
          </p:cNvPr>
          <p:cNvSpPr>
            <a:spLocks noGrp="1"/>
          </p:cNvSpPr>
          <p:nvPr>
            <p:ph type="title"/>
          </p:nvPr>
        </p:nvSpPr>
        <p:spPr/>
        <p:txBody>
          <a:bodyPr/>
          <a:lstStyle/>
          <a:p>
            <a:r>
              <a:rPr lang="en-GB"/>
              <a:t>Employer</a:t>
            </a:r>
          </a:p>
        </p:txBody>
      </p:sp>
      <p:sp>
        <p:nvSpPr>
          <p:cNvPr id="4" name="Footer Placeholder 3">
            <a:extLst>
              <a:ext uri="{FF2B5EF4-FFF2-40B4-BE49-F238E27FC236}">
                <a16:creationId xmlns:a16="http://schemas.microsoft.com/office/drawing/2014/main" id="{F3D1C555-EC17-4959-BDF4-308D3493DE36}"/>
              </a:ext>
            </a:extLst>
          </p:cNvPr>
          <p:cNvSpPr>
            <a:spLocks noGrp="1"/>
          </p:cNvSpPr>
          <p:nvPr>
            <p:ph type="ftr" sz="quarter" idx="10"/>
          </p:nvPr>
        </p:nvSpPr>
        <p:spPr/>
        <p:txBody>
          <a:bodyPr/>
          <a:lstStyle/>
          <a:p>
            <a:r>
              <a:rPr lang="en-US"/>
              <a:t>OFFICIAL</a:t>
            </a:r>
          </a:p>
        </p:txBody>
      </p:sp>
      <p:sp>
        <p:nvSpPr>
          <p:cNvPr id="5" name="TextBox 4">
            <a:extLst>
              <a:ext uri="{FF2B5EF4-FFF2-40B4-BE49-F238E27FC236}">
                <a16:creationId xmlns:a16="http://schemas.microsoft.com/office/drawing/2014/main" id="{F630C5B2-1F5A-D82A-0D22-F435D6404B2F}"/>
              </a:ext>
            </a:extLst>
          </p:cNvPr>
          <p:cNvSpPr txBox="1"/>
          <p:nvPr/>
        </p:nvSpPr>
        <p:spPr>
          <a:xfrm>
            <a:off x="2460392" y="1392651"/>
            <a:ext cx="7271211" cy="523220"/>
          </a:xfrm>
          <a:prstGeom prst="rect">
            <a:avLst/>
          </a:prstGeom>
          <a:noFill/>
        </p:spPr>
        <p:txBody>
          <a:bodyPr wrap="square" rtlCol="0">
            <a:spAutoFit/>
          </a:bodyPr>
          <a:lstStyle/>
          <a:p>
            <a:r>
              <a:rPr lang="en-GB" sz="2800" b="1"/>
              <a:t>U</a:t>
            </a:r>
            <a:r>
              <a:rPr lang="en-GB" sz="2800"/>
              <a:t>nited </a:t>
            </a:r>
            <a:r>
              <a:rPr lang="en-GB" sz="2800" b="1"/>
              <a:t>K</a:t>
            </a:r>
            <a:r>
              <a:rPr lang="en-GB" sz="2800"/>
              <a:t>ingdom </a:t>
            </a:r>
            <a:r>
              <a:rPr lang="en-GB" sz="2800" b="1"/>
              <a:t>A</a:t>
            </a:r>
            <a:r>
              <a:rPr lang="en-GB" sz="2800"/>
              <a:t>tomic </a:t>
            </a:r>
            <a:r>
              <a:rPr lang="en-GB" sz="2800" b="1"/>
              <a:t>E</a:t>
            </a:r>
            <a:r>
              <a:rPr lang="en-GB" sz="2800"/>
              <a:t>nergy </a:t>
            </a:r>
            <a:r>
              <a:rPr lang="en-GB" sz="2800" b="1"/>
              <a:t>A</a:t>
            </a:r>
            <a:r>
              <a:rPr lang="en-GB" sz="2800"/>
              <a:t>uthority</a:t>
            </a:r>
            <a:endParaRPr lang="en-GB" sz="2800" b="1"/>
          </a:p>
        </p:txBody>
      </p:sp>
      <p:pic>
        <p:nvPicPr>
          <p:cNvPr id="7" name="Picture 6" descr="Text&#10;&#10;Description automatically generated">
            <a:extLst>
              <a:ext uri="{FF2B5EF4-FFF2-40B4-BE49-F238E27FC236}">
                <a16:creationId xmlns:a16="http://schemas.microsoft.com/office/drawing/2014/main" id="{A56ACB1E-7C19-F192-D9CB-007936B6B84F}"/>
              </a:ext>
            </a:extLst>
          </p:cNvPr>
          <p:cNvPicPr>
            <a:picLocks noChangeAspect="1"/>
          </p:cNvPicPr>
          <p:nvPr/>
        </p:nvPicPr>
        <p:blipFill>
          <a:blip r:embed="rId2"/>
          <a:stretch>
            <a:fillRect/>
          </a:stretch>
        </p:blipFill>
        <p:spPr>
          <a:xfrm>
            <a:off x="876221" y="2547987"/>
            <a:ext cx="2667000" cy="2667000"/>
          </a:xfrm>
          <a:prstGeom prst="rect">
            <a:avLst/>
          </a:prstGeom>
        </p:spPr>
      </p:pic>
      <p:sp>
        <p:nvSpPr>
          <p:cNvPr id="8" name="TextBox 7">
            <a:extLst>
              <a:ext uri="{FF2B5EF4-FFF2-40B4-BE49-F238E27FC236}">
                <a16:creationId xmlns:a16="http://schemas.microsoft.com/office/drawing/2014/main" id="{CB869FE8-5359-A9EC-0E70-1303D4D52F0C}"/>
              </a:ext>
            </a:extLst>
          </p:cNvPr>
          <p:cNvSpPr txBox="1"/>
          <p:nvPr/>
        </p:nvSpPr>
        <p:spPr>
          <a:xfrm>
            <a:off x="4062953" y="2168165"/>
            <a:ext cx="7490464" cy="1877437"/>
          </a:xfrm>
          <a:prstGeom prst="rect">
            <a:avLst/>
          </a:prstGeom>
          <a:noFill/>
        </p:spPr>
        <p:txBody>
          <a:bodyPr wrap="square" rtlCol="0">
            <a:spAutoFit/>
          </a:bodyPr>
          <a:lstStyle/>
          <a:p>
            <a:pPr marL="285750" indent="-285750">
              <a:buFont typeface="Arial" panose="020B0604020202020204" pitchFamily="34" charset="0"/>
              <a:buChar char="•"/>
            </a:pPr>
            <a:r>
              <a:rPr lang="en-GB"/>
              <a:t>“UKAEA is an executive non-departmental public body, sponsored by the Department for Energy Security and Net Zero.”</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Based at the </a:t>
            </a:r>
            <a:r>
              <a:rPr lang="en-GB" sz="2000" err="1"/>
              <a:t>Culham</a:t>
            </a:r>
            <a:r>
              <a:rPr lang="en-GB" sz="2000"/>
              <a:t> Science Centre </a:t>
            </a:r>
          </a:p>
          <a:p>
            <a:pPr marL="742950" lvl="1" indent="-285750">
              <a:buFont typeface="Arial" panose="020B0604020202020204" pitchFamily="34" charset="0"/>
              <a:buChar char="•"/>
            </a:pPr>
            <a:r>
              <a:rPr lang="en-GB" sz="2000"/>
              <a:t>Founded in 1965 to be the home of UK Fusion research </a:t>
            </a:r>
          </a:p>
          <a:p>
            <a:pPr marL="285750" indent="-285750">
              <a:buFont typeface="Arial" panose="020B0604020202020204" pitchFamily="34" charset="0"/>
              <a:buChar char="•"/>
            </a:pPr>
            <a:endParaRPr lang="en-GB" sz="2000"/>
          </a:p>
        </p:txBody>
      </p:sp>
      <p:sp>
        <p:nvSpPr>
          <p:cNvPr id="10" name="TextBox 9">
            <a:extLst>
              <a:ext uri="{FF2B5EF4-FFF2-40B4-BE49-F238E27FC236}">
                <a16:creationId xmlns:a16="http://schemas.microsoft.com/office/drawing/2014/main" id="{F1002A87-7172-4154-F503-603D8412ABFA}"/>
              </a:ext>
            </a:extLst>
          </p:cNvPr>
          <p:cNvSpPr txBox="1"/>
          <p:nvPr/>
        </p:nvSpPr>
        <p:spPr>
          <a:xfrm>
            <a:off x="4062953" y="4082608"/>
            <a:ext cx="8042908" cy="2062103"/>
          </a:xfrm>
          <a:prstGeom prst="rect">
            <a:avLst/>
          </a:prstGeom>
          <a:noFill/>
        </p:spPr>
        <p:txBody>
          <a:bodyPr wrap="square">
            <a:spAutoFit/>
          </a:bodyPr>
          <a:lstStyle/>
          <a:p>
            <a:r>
              <a:rPr lang="en-GB" sz="3200" u="sng"/>
              <a:t>Mission Statement:</a:t>
            </a:r>
          </a:p>
          <a:p>
            <a:r>
              <a:rPr lang="en-GB" sz="3200" b="1"/>
              <a:t>"To lead the delivery of sustainable fusion energy and maximise the scientific and economic benefit."</a:t>
            </a:r>
          </a:p>
        </p:txBody>
      </p:sp>
    </p:spTree>
    <p:extLst>
      <p:ext uri="{BB962C8B-B14F-4D97-AF65-F5344CB8AC3E}">
        <p14:creationId xmlns:p14="http://schemas.microsoft.com/office/powerpoint/2010/main" val="1088002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16BA8-FDA9-9E47-DAD5-EC7D1A5518EE}"/>
              </a:ext>
            </a:extLst>
          </p:cNvPr>
          <p:cNvSpPr>
            <a:spLocks noGrp="1"/>
          </p:cNvSpPr>
          <p:nvPr>
            <p:ph type="title"/>
          </p:nvPr>
        </p:nvSpPr>
        <p:spPr>
          <a:xfrm>
            <a:off x="0" y="-67907"/>
            <a:ext cx="10018853" cy="1325564"/>
          </a:xfrm>
        </p:spPr>
        <p:txBody>
          <a:bodyPr/>
          <a:lstStyle/>
          <a:p>
            <a:r>
              <a:rPr lang="en-GB"/>
              <a:t>Where?</a:t>
            </a:r>
          </a:p>
        </p:txBody>
      </p:sp>
      <p:sp>
        <p:nvSpPr>
          <p:cNvPr id="4" name="Footer Placeholder 3">
            <a:extLst>
              <a:ext uri="{FF2B5EF4-FFF2-40B4-BE49-F238E27FC236}">
                <a16:creationId xmlns:a16="http://schemas.microsoft.com/office/drawing/2014/main" id="{F2CF83CF-D368-3724-1FD3-2AEF209918FB}"/>
              </a:ext>
            </a:extLst>
          </p:cNvPr>
          <p:cNvSpPr>
            <a:spLocks noGrp="1"/>
          </p:cNvSpPr>
          <p:nvPr>
            <p:ph type="ftr" sz="quarter" idx="10"/>
          </p:nvPr>
        </p:nvSpPr>
        <p:spPr/>
        <p:txBody>
          <a:bodyPr/>
          <a:lstStyle/>
          <a:p>
            <a:r>
              <a:rPr lang="en-US"/>
              <a:t>OFFICIAL</a:t>
            </a:r>
          </a:p>
        </p:txBody>
      </p:sp>
      <p:pic>
        <p:nvPicPr>
          <p:cNvPr id="6" name="Picture 5" descr="A picture containing road, highway&#10;&#10;Description automatically generated">
            <a:extLst>
              <a:ext uri="{FF2B5EF4-FFF2-40B4-BE49-F238E27FC236}">
                <a16:creationId xmlns:a16="http://schemas.microsoft.com/office/drawing/2014/main" id="{145101B4-B675-4FAA-0631-3709068592BE}"/>
              </a:ext>
            </a:extLst>
          </p:cNvPr>
          <p:cNvPicPr>
            <a:picLocks noChangeAspect="1"/>
          </p:cNvPicPr>
          <p:nvPr/>
        </p:nvPicPr>
        <p:blipFill>
          <a:blip r:embed="rId2"/>
          <a:stretch>
            <a:fillRect/>
          </a:stretch>
        </p:blipFill>
        <p:spPr>
          <a:xfrm>
            <a:off x="101164" y="481725"/>
            <a:ext cx="7728338" cy="4347190"/>
          </a:xfrm>
          <a:prstGeom prst="rect">
            <a:avLst/>
          </a:prstGeom>
        </p:spPr>
      </p:pic>
      <p:sp>
        <p:nvSpPr>
          <p:cNvPr id="7" name="Arrow: Down 6">
            <a:extLst>
              <a:ext uri="{FF2B5EF4-FFF2-40B4-BE49-F238E27FC236}">
                <a16:creationId xmlns:a16="http://schemas.microsoft.com/office/drawing/2014/main" id="{AE601285-041E-772E-CA67-BEAC75D2F54D}"/>
              </a:ext>
            </a:extLst>
          </p:cNvPr>
          <p:cNvSpPr/>
          <p:nvPr/>
        </p:nvSpPr>
        <p:spPr>
          <a:xfrm>
            <a:off x="4626490" y="412152"/>
            <a:ext cx="301657" cy="1044000"/>
          </a:xfrm>
          <a:prstGeom prst="downArrow">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Arrow: Down 7">
            <a:extLst>
              <a:ext uri="{FF2B5EF4-FFF2-40B4-BE49-F238E27FC236}">
                <a16:creationId xmlns:a16="http://schemas.microsoft.com/office/drawing/2014/main" id="{5479ED57-8022-FFC0-1C12-D8DFFEDF14B4}"/>
              </a:ext>
            </a:extLst>
          </p:cNvPr>
          <p:cNvSpPr/>
          <p:nvPr/>
        </p:nvSpPr>
        <p:spPr>
          <a:xfrm rot="9013549">
            <a:off x="2879711" y="1843371"/>
            <a:ext cx="302400" cy="3307686"/>
          </a:xfrm>
          <a:prstGeom prst="downArrow">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7727B666-570E-F22C-10DB-4D24BED0ABBE}"/>
              </a:ext>
            </a:extLst>
          </p:cNvPr>
          <p:cNvSpPr/>
          <p:nvPr/>
        </p:nvSpPr>
        <p:spPr>
          <a:xfrm rot="11420358">
            <a:off x="1424247" y="2122631"/>
            <a:ext cx="301657" cy="2880000"/>
          </a:xfrm>
          <a:prstGeom prst="downArrow">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B9A32CC-2316-56AC-FE23-3A3768CA0C6F}"/>
              </a:ext>
            </a:extLst>
          </p:cNvPr>
          <p:cNvSpPr txBox="1"/>
          <p:nvPr/>
        </p:nvSpPr>
        <p:spPr>
          <a:xfrm>
            <a:off x="4380631" y="-14944"/>
            <a:ext cx="942228" cy="523220"/>
          </a:xfrm>
          <a:prstGeom prst="rect">
            <a:avLst/>
          </a:prstGeom>
          <a:noFill/>
        </p:spPr>
        <p:txBody>
          <a:bodyPr wrap="square" rtlCol="0">
            <a:spAutoFit/>
          </a:bodyPr>
          <a:lstStyle/>
          <a:p>
            <a:r>
              <a:rPr lang="en-GB" sz="2800" b="1">
                <a:solidFill>
                  <a:srgbClr val="FF0000"/>
                </a:solidFill>
              </a:rPr>
              <a:t>JET</a:t>
            </a:r>
          </a:p>
        </p:txBody>
      </p:sp>
      <p:sp>
        <p:nvSpPr>
          <p:cNvPr id="11" name="TextBox 10">
            <a:extLst>
              <a:ext uri="{FF2B5EF4-FFF2-40B4-BE49-F238E27FC236}">
                <a16:creationId xmlns:a16="http://schemas.microsoft.com/office/drawing/2014/main" id="{0244D0D0-E3A7-E2CA-070E-FB8954A99D8C}"/>
              </a:ext>
            </a:extLst>
          </p:cNvPr>
          <p:cNvSpPr txBox="1"/>
          <p:nvPr/>
        </p:nvSpPr>
        <p:spPr>
          <a:xfrm>
            <a:off x="3818307" y="4948254"/>
            <a:ext cx="1619770" cy="523220"/>
          </a:xfrm>
          <a:prstGeom prst="rect">
            <a:avLst/>
          </a:prstGeom>
          <a:noFill/>
        </p:spPr>
        <p:txBody>
          <a:bodyPr wrap="square" rtlCol="0">
            <a:spAutoFit/>
          </a:bodyPr>
          <a:lstStyle/>
          <a:p>
            <a:r>
              <a:rPr lang="en-GB" sz="2800" b="1">
                <a:solidFill>
                  <a:srgbClr val="FF0000"/>
                </a:solidFill>
              </a:rPr>
              <a:t>MAST-U</a:t>
            </a:r>
          </a:p>
        </p:txBody>
      </p:sp>
      <p:sp>
        <p:nvSpPr>
          <p:cNvPr id="12" name="TextBox 11">
            <a:extLst>
              <a:ext uri="{FF2B5EF4-FFF2-40B4-BE49-F238E27FC236}">
                <a16:creationId xmlns:a16="http://schemas.microsoft.com/office/drawing/2014/main" id="{114FC83F-8CC3-52DE-9A9D-F836527243D2}"/>
              </a:ext>
            </a:extLst>
          </p:cNvPr>
          <p:cNvSpPr txBox="1"/>
          <p:nvPr/>
        </p:nvSpPr>
        <p:spPr>
          <a:xfrm>
            <a:off x="527134" y="4995637"/>
            <a:ext cx="1779574" cy="523220"/>
          </a:xfrm>
          <a:prstGeom prst="rect">
            <a:avLst/>
          </a:prstGeom>
          <a:noFill/>
        </p:spPr>
        <p:txBody>
          <a:bodyPr wrap="square" rtlCol="0">
            <a:spAutoFit/>
          </a:bodyPr>
          <a:lstStyle/>
          <a:p>
            <a:r>
              <a:rPr lang="en-GB" sz="2800" b="1">
                <a:solidFill>
                  <a:srgbClr val="FF0000"/>
                </a:solidFill>
              </a:rPr>
              <a:t>My office</a:t>
            </a:r>
          </a:p>
        </p:txBody>
      </p:sp>
      <p:pic>
        <p:nvPicPr>
          <p:cNvPr id="2" name="Content Placeholder 5" descr="Map&#10;&#10;Description automatically generated">
            <a:extLst>
              <a:ext uri="{FF2B5EF4-FFF2-40B4-BE49-F238E27FC236}">
                <a16:creationId xmlns:a16="http://schemas.microsoft.com/office/drawing/2014/main" id="{579436B8-C318-610F-87C2-1318D449821A}"/>
              </a:ext>
            </a:extLst>
          </p:cNvPr>
          <p:cNvPicPr>
            <a:picLocks noGrp="1" noChangeAspect="1"/>
          </p:cNvPicPr>
          <p:nvPr>
            <p:ph sz="half" idx="2"/>
          </p:nvPr>
        </p:nvPicPr>
        <p:blipFill rotWithShape="1">
          <a:blip r:embed="rId3"/>
          <a:srcRect l="15406" t="9465" r="19895" b="6714"/>
          <a:stretch/>
        </p:blipFill>
        <p:spPr>
          <a:xfrm>
            <a:off x="7885042" y="3932454"/>
            <a:ext cx="4301243" cy="2894287"/>
          </a:xfrm>
        </p:spPr>
      </p:pic>
      <p:sp>
        <p:nvSpPr>
          <p:cNvPr id="5" name="Arrow: Down 4">
            <a:extLst>
              <a:ext uri="{FF2B5EF4-FFF2-40B4-BE49-F238E27FC236}">
                <a16:creationId xmlns:a16="http://schemas.microsoft.com/office/drawing/2014/main" id="{B20D0F62-18D7-7699-F27B-1AEA388FFD87}"/>
              </a:ext>
            </a:extLst>
          </p:cNvPr>
          <p:cNvSpPr/>
          <p:nvPr/>
        </p:nvSpPr>
        <p:spPr>
          <a:xfrm rot="3317661">
            <a:off x="8778296" y="3454060"/>
            <a:ext cx="379322" cy="14562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13" name="TextBox 12">
            <a:extLst>
              <a:ext uri="{FF2B5EF4-FFF2-40B4-BE49-F238E27FC236}">
                <a16:creationId xmlns:a16="http://schemas.microsoft.com/office/drawing/2014/main" id="{EA94195D-1805-AB30-3EDA-C1479E21E202}"/>
              </a:ext>
            </a:extLst>
          </p:cNvPr>
          <p:cNvSpPr txBox="1"/>
          <p:nvPr/>
        </p:nvSpPr>
        <p:spPr>
          <a:xfrm>
            <a:off x="9582876" y="3419061"/>
            <a:ext cx="1867741" cy="584775"/>
          </a:xfrm>
          <a:prstGeom prst="rect">
            <a:avLst/>
          </a:prstGeom>
          <a:noFill/>
        </p:spPr>
        <p:txBody>
          <a:bodyPr wrap="square" rtlCol="0">
            <a:spAutoFit/>
          </a:bodyPr>
          <a:lstStyle/>
          <a:p>
            <a:r>
              <a:rPr lang="en-GB" sz="3200" b="1">
                <a:solidFill>
                  <a:srgbClr val="FF0000"/>
                </a:solidFill>
              </a:rPr>
              <a:t>UKAEA</a:t>
            </a:r>
          </a:p>
        </p:txBody>
      </p:sp>
      <p:sp>
        <p:nvSpPr>
          <p:cNvPr id="14" name="Arrow: Down 13">
            <a:extLst>
              <a:ext uri="{FF2B5EF4-FFF2-40B4-BE49-F238E27FC236}">
                <a16:creationId xmlns:a16="http://schemas.microsoft.com/office/drawing/2014/main" id="{5EA037AA-D0DF-D28B-ED71-256D33596C50}"/>
              </a:ext>
            </a:extLst>
          </p:cNvPr>
          <p:cNvSpPr/>
          <p:nvPr/>
        </p:nvSpPr>
        <p:spPr>
          <a:xfrm rot="16843876">
            <a:off x="8729918" y="5188715"/>
            <a:ext cx="379322" cy="24352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35CC63F-E808-DC38-326C-0C66454712EC}"/>
              </a:ext>
            </a:extLst>
          </p:cNvPr>
          <p:cNvSpPr txBox="1"/>
          <p:nvPr/>
        </p:nvSpPr>
        <p:spPr>
          <a:xfrm>
            <a:off x="6562083" y="5802925"/>
            <a:ext cx="1593130" cy="584775"/>
          </a:xfrm>
          <a:prstGeom prst="rect">
            <a:avLst/>
          </a:prstGeom>
          <a:noFill/>
        </p:spPr>
        <p:txBody>
          <a:bodyPr wrap="square" rtlCol="0">
            <a:spAutoFit/>
          </a:bodyPr>
          <a:lstStyle/>
          <a:p>
            <a:r>
              <a:rPr lang="en-GB" sz="3200" b="1" err="1">
                <a:solidFill>
                  <a:srgbClr val="FF0000"/>
                </a:solidFill>
              </a:rPr>
              <a:t>UofS</a:t>
            </a:r>
            <a:endParaRPr lang="en-GB" sz="3200" b="1">
              <a:solidFill>
                <a:srgbClr val="FF0000"/>
              </a:solidFill>
            </a:endParaRPr>
          </a:p>
        </p:txBody>
      </p:sp>
    </p:spTree>
    <p:extLst>
      <p:ext uri="{BB962C8B-B14F-4D97-AF65-F5344CB8AC3E}">
        <p14:creationId xmlns:p14="http://schemas.microsoft.com/office/powerpoint/2010/main" val="86653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DB1A4-2146-0F3B-15CC-26A48D71BFF1}"/>
              </a:ext>
            </a:extLst>
          </p:cNvPr>
          <p:cNvSpPr>
            <a:spLocks noGrp="1"/>
          </p:cNvSpPr>
          <p:nvPr>
            <p:ph type="title"/>
          </p:nvPr>
        </p:nvSpPr>
        <p:spPr/>
        <p:txBody>
          <a:bodyPr/>
          <a:lstStyle/>
          <a:p>
            <a:r>
              <a:rPr lang="en-GB"/>
              <a:t>My office</a:t>
            </a:r>
          </a:p>
        </p:txBody>
      </p:sp>
      <p:sp>
        <p:nvSpPr>
          <p:cNvPr id="4" name="Footer Placeholder 3">
            <a:extLst>
              <a:ext uri="{FF2B5EF4-FFF2-40B4-BE49-F238E27FC236}">
                <a16:creationId xmlns:a16="http://schemas.microsoft.com/office/drawing/2014/main" id="{8F00AAEA-EAF8-210E-9102-741A0EABD875}"/>
              </a:ext>
            </a:extLst>
          </p:cNvPr>
          <p:cNvSpPr>
            <a:spLocks noGrp="1"/>
          </p:cNvSpPr>
          <p:nvPr>
            <p:ph type="ftr" sz="quarter" idx="10"/>
          </p:nvPr>
        </p:nvSpPr>
        <p:spPr/>
        <p:txBody>
          <a:bodyPr/>
          <a:lstStyle/>
          <a:p>
            <a:r>
              <a:rPr lang="en-US"/>
              <a:t>OFFICIAL</a:t>
            </a:r>
          </a:p>
        </p:txBody>
      </p:sp>
      <p:pic>
        <p:nvPicPr>
          <p:cNvPr id="6" name="Picture 5" descr="A yellow and black sign on a white wall&#10;&#10;Description automatically generated">
            <a:extLst>
              <a:ext uri="{FF2B5EF4-FFF2-40B4-BE49-F238E27FC236}">
                <a16:creationId xmlns:a16="http://schemas.microsoft.com/office/drawing/2014/main" id="{2E8C8F82-9FC5-C422-37F3-4976FAD4988E}"/>
              </a:ext>
            </a:extLst>
          </p:cNvPr>
          <p:cNvPicPr>
            <a:picLocks noChangeAspect="1"/>
          </p:cNvPicPr>
          <p:nvPr/>
        </p:nvPicPr>
        <p:blipFill rotWithShape="1">
          <a:blip r:embed="rId3"/>
          <a:srcRect l="26107" t="17174" r="22248" b="44362"/>
          <a:stretch/>
        </p:blipFill>
        <p:spPr>
          <a:xfrm>
            <a:off x="6762839" y="0"/>
            <a:ext cx="1838235" cy="1825457"/>
          </a:xfrm>
          <a:prstGeom prst="rect">
            <a:avLst/>
          </a:prstGeom>
        </p:spPr>
      </p:pic>
      <p:pic>
        <p:nvPicPr>
          <p:cNvPr id="8" name="Picture 7" descr="A view of a factory from a window&#10;&#10;Description automatically generated">
            <a:extLst>
              <a:ext uri="{FF2B5EF4-FFF2-40B4-BE49-F238E27FC236}">
                <a16:creationId xmlns:a16="http://schemas.microsoft.com/office/drawing/2014/main" id="{95D1D361-EC1E-01F7-E757-33B1867AABCF}"/>
              </a:ext>
            </a:extLst>
          </p:cNvPr>
          <p:cNvPicPr>
            <a:picLocks noChangeAspect="1"/>
          </p:cNvPicPr>
          <p:nvPr/>
        </p:nvPicPr>
        <p:blipFill>
          <a:blip r:embed="rId4"/>
          <a:stretch>
            <a:fillRect/>
          </a:stretch>
        </p:blipFill>
        <p:spPr>
          <a:xfrm>
            <a:off x="5325757" y="1877503"/>
            <a:ext cx="5999467" cy="4499601"/>
          </a:xfrm>
          <a:prstGeom prst="rect">
            <a:avLst/>
          </a:prstGeom>
        </p:spPr>
      </p:pic>
      <p:pic>
        <p:nvPicPr>
          <p:cNvPr id="10" name="Picture 9" descr="A desk with a computer and a chair&#10;&#10;Description automatically generated">
            <a:extLst>
              <a:ext uri="{FF2B5EF4-FFF2-40B4-BE49-F238E27FC236}">
                <a16:creationId xmlns:a16="http://schemas.microsoft.com/office/drawing/2014/main" id="{608B72A2-3ABD-4268-FEED-4739AB4C9EE1}"/>
              </a:ext>
            </a:extLst>
          </p:cNvPr>
          <p:cNvPicPr>
            <a:picLocks noChangeAspect="1"/>
          </p:cNvPicPr>
          <p:nvPr/>
        </p:nvPicPr>
        <p:blipFill>
          <a:blip r:embed="rId5"/>
          <a:stretch>
            <a:fillRect/>
          </a:stretch>
        </p:blipFill>
        <p:spPr>
          <a:xfrm>
            <a:off x="316263" y="949193"/>
            <a:ext cx="3884261" cy="5179015"/>
          </a:xfrm>
          <a:prstGeom prst="rect">
            <a:avLst/>
          </a:prstGeom>
        </p:spPr>
      </p:pic>
      <p:sp>
        <p:nvSpPr>
          <p:cNvPr id="13" name="TextBox 12">
            <a:extLst>
              <a:ext uri="{FF2B5EF4-FFF2-40B4-BE49-F238E27FC236}">
                <a16:creationId xmlns:a16="http://schemas.microsoft.com/office/drawing/2014/main" id="{5AD82312-D320-A5F0-4D75-E19C076664FA}"/>
              </a:ext>
            </a:extLst>
          </p:cNvPr>
          <p:cNvSpPr txBox="1"/>
          <p:nvPr/>
        </p:nvSpPr>
        <p:spPr>
          <a:xfrm>
            <a:off x="1355932" y="6115768"/>
            <a:ext cx="1804921" cy="369332"/>
          </a:xfrm>
          <a:prstGeom prst="rect">
            <a:avLst/>
          </a:prstGeom>
          <a:noFill/>
        </p:spPr>
        <p:txBody>
          <a:bodyPr wrap="square" rtlCol="0">
            <a:spAutoFit/>
          </a:bodyPr>
          <a:lstStyle/>
          <a:p>
            <a:pPr algn="ctr"/>
            <a:r>
              <a:rPr lang="en-GB" b="1"/>
              <a:t>My workspace</a:t>
            </a:r>
          </a:p>
        </p:txBody>
      </p:sp>
      <p:sp>
        <p:nvSpPr>
          <p:cNvPr id="14" name="TextBox 13">
            <a:extLst>
              <a:ext uri="{FF2B5EF4-FFF2-40B4-BE49-F238E27FC236}">
                <a16:creationId xmlns:a16="http://schemas.microsoft.com/office/drawing/2014/main" id="{8E4F7CF2-E571-2715-6A4E-E537BD979828}"/>
              </a:ext>
            </a:extLst>
          </p:cNvPr>
          <p:cNvSpPr txBox="1"/>
          <p:nvPr/>
        </p:nvSpPr>
        <p:spPr>
          <a:xfrm>
            <a:off x="5700963" y="6338839"/>
            <a:ext cx="5247774" cy="375417"/>
          </a:xfrm>
          <a:prstGeom prst="rect">
            <a:avLst/>
          </a:prstGeom>
          <a:noFill/>
        </p:spPr>
        <p:txBody>
          <a:bodyPr wrap="square" rtlCol="0">
            <a:spAutoFit/>
          </a:bodyPr>
          <a:lstStyle/>
          <a:p>
            <a:pPr algn="ctr"/>
            <a:r>
              <a:rPr lang="en-GB" b="1"/>
              <a:t>MAST-U assembly hall</a:t>
            </a:r>
          </a:p>
        </p:txBody>
      </p:sp>
      <p:sp>
        <p:nvSpPr>
          <p:cNvPr id="15" name="Oval 14">
            <a:extLst>
              <a:ext uri="{FF2B5EF4-FFF2-40B4-BE49-F238E27FC236}">
                <a16:creationId xmlns:a16="http://schemas.microsoft.com/office/drawing/2014/main" id="{1BFAB35E-BCD1-85D2-489E-50F6367AF4DE}"/>
              </a:ext>
            </a:extLst>
          </p:cNvPr>
          <p:cNvSpPr/>
          <p:nvPr/>
        </p:nvSpPr>
        <p:spPr>
          <a:xfrm>
            <a:off x="1781175" y="3038475"/>
            <a:ext cx="276225" cy="1905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EA584299-1DAF-31A2-913F-27D97B89DDB4}"/>
              </a:ext>
            </a:extLst>
          </p:cNvPr>
          <p:cNvCxnSpPr>
            <a:stCxn id="15" idx="7"/>
          </p:cNvCxnSpPr>
          <p:nvPr/>
        </p:nvCxnSpPr>
        <p:spPr>
          <a:xfrm flipV="1">
            <a:off x="2016948" y="482062"/>
            <a:ext cx="4745891" cy="2584311"/>
          </a:xfrm>
          <a:prstGeom prst="straightConnector1">
            <a:avLst/>
          </a:prstGeom>
          <a:ln w="28575">
            <a:solidFill>
              <a:srgbClr val="EF413C"/>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F0E10A1-E3A5-17FE-3054-BDEB5E689F95}"/>
              </a:ext>
            </a:extLst>
          </p:cNvPr>
          <p:cNvSpPr txBox="1"/>
          <p:nvPr/>
        </p:nvSpPr>
        <p:spPr>
          <a:xfrm>
            <a:off x="9356081" y="1343285"/>
            <a:ext cx="1838235" cy="375417"/>
          </a:xfrm>
          <a:prstGeom prst="rect">
            <a:avLst/>
          </a:prstGeom>
          <a:noFill/>
        </p:spPr>
        <p:txBody>
          <a:bodyPr wrap="square" rtlCol="0">
            <a:spAutoFit/>
          </a:bodyPr>
          <a:lstStyle/>
          <a:p>
            <a:pPr algn="ctr"/>
            <a:r>
              <a:rPr lang="en-GB" b="1"/>
              <a:t>Top of MAST-U</a:t>
            </a:r>
          </a:p>
        </p:txBody>
      </p:sp>
      <p:cxnSp>
        <p:nvCxnSpPr>
          <p:cNvPr id="19" name="Straight Arrow Connector 18">
            <a:extLst>
              <a:ext uri="{FF2B5EF4-FFF2-40B4-BE49-F238E27FC236}">
                <a16:creationId xmlns:a16="http://schemas.microsoft.com/office/drawing/2014/main" id="{D3BBED93-E4DE-CA53-D774-ADBFE6F276E7}"/>
              </a:ext>
            </a:extLst>
          </p:cNvPr>
          <p:cNvCxnSpPr>
            <a:cxnSpLocks/>
            <a:stCxn id="18" idx="2"/>
          </p:cNvCxnSpPr>
          <p:nvPr/>
        </p:nvCxnSpPr>
        <p:spPr>
          <a:xfrm flipH="1">
            <a:off x="8324850" y="1718702"/>
            <a:ext cx="1950349" cy="1843648"/>
          </a:xfrm>
          <a:prstGeom prst="straightConnector1">
            <a:avLst/>
          </a:prstGeom>
          <a:ln w="57150">
            <a:solidFill>
              <a:srgbClr val="EF413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79745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a:extLst>
              <a:ext uri="{FF2B5EF4-FFF2-40B4-BE49-F238E27FC236}">
                <a16:creationId xmlns:a16="http://schemas.microsoft.com/office/drawing/2014/main" id="{FFE2D380-6DDD-33B8-D456-F0CAC54AB27E}"/>
              </a:ext>
            </a:extLst>
          </p:cNvPr>
          <p:cNvPicPr>
            <a:picLocks noChangeAspect="1"/>
          </p:cNvPicPr>
          <p:nvPr/>
        </p:nvPicPr>
        <p:blipFill>
          <a:blip r:embed="rId3"/>
          <a:stretch>
            <a:fillRect/>
          </a:stretch>
        </p:blipFill>
        <p:spPr>
          <a:xfrm>
            <a:off x="1650408" y="3222566"/>
            <a:ext cx="3518451" cy="3627270"/>
          </a:xfrm>
          <a:prstGeom prst="rect">
            <a:avLst/>
          </a:prstGeom>
        </p:spPr>
      </p:pic>
      <p:sp>
        <p:nvSpPr>
          <p:cNvPr id="2" name="Content Placeholder 1">
            <a:extLst>
              <a:ext uri="{FF2B5EF4-FFF2-40B4-BE49-F238E27FC236}">
                <a16:creationId xmlns:a16="http://schemas.microsoft.com/office/drawing/2014/main" id="{6F57ED75-FCDD-C100-044B-E655342491D3}"/>
              </a:ext>
            </a:extLst>
          </p:cNvPr>
          <p:cNvSpPr>
            <a:spLocks noGrp="1"/>
          </p:cNvSpPr>
          <p:nvPr>
            <p:ph sz="half" idx="2"/>
          </p:nvPr>
        </p:nvSpPr>
        <p:spPr>
          <a:xfrm>
            <a:off x="110304" y="835259"/>
            <a:ext cx="6252787" cy="914788"/>
          </a:xfrm>
        </p:spPr>
        <p:txBody>
          <a:bodyPr>
            <a:noAutofit/>
          </a:bodyPr>
          <a:lstStyle/>
          <a:p>
            <a:r>
              <a:rPr lang="en-GB"/>
              <a:t>The principal achievement of UKAEA is JET, the </a:t>
            </a:r>
            <a:r>
              <a:rPr lang="en-GB" b="1"/>
              <a:t>J</a:t>
            </a:r>
            <a:r>
              <a:rPr lang="en-GB"/>
              <a:t>oint </a:t>
            </a:r>
            <a:r>
              <a:rPr lang="en-GB" b="1"/>
              <a:t>E</a:t>
            </a:r>
            <a:r>
              <a:rPr lang="en-GB"/>
              <a:t>uropean </a:t>
            </a:r>
            <a:r>
              <a:rPr lang="en-GB" b="1"/>
              <a:t>T</a:t>
            </a:r>
            <a:r>
              <a:rPr lang="en-GB"/>
              <a:t>orus</a:t>
            </a:r>
          </a:p>
          <a:p>
            <a:pPr marL="342900" indent="-342900">
              <a:buFont typeface="Arial" panose="020B0604020202020204" pitchFamily="34" charset="0"/>
              <a:buChar char="•"/>
            </a:pPr>
            <a:endParaRPr lang="en-GB"/>
          </a:p>
        </p:txBody>
      </p:sp>
      <p:sp>
        <p:nvSpPr>
          <p:cNvPr id="3" name="Title 2">
            <a:extLst>
              <a:ext uri="{FF2B5EF4-FFF2-40B4-BE49-F238E27FC236}">
                <a16:creationId xmlns:a16="http://schemas.microsoft.com/office/drawing/2014/main" id="{FC408C13-4265-0C34-D554-9BA6E74722B3}"/>
              </a:ext>
            </a:extLst>
          </p:cNvPr>
          <p:cNvSpPr>
            <a:spLocks noGrp="1"/>
          </p:cNvSpPr>
          <p:nvPr>
            <p:ph type="title"/>
          </p:nvPr>
        </p:nvSpPr>
        <p:spPr>
          <a:xfrm>
            <a:off x="166868" y="205430"/>
            <a:ext cx="5717097" cy="681495"/>
          </a:xfrm>
        </p:spPr>
        <p:txBody>
          <a:bodyPr>
            <a:normAutofit fontScale="90000"/>
          </a:bodyPr>
          <a:lstStyle/>
          <a:p>
            <a:r>
              <a:rPr lang="en-GB" sz="4000"/>
              <a:t>What do they do : JET</a:t>
            </a:r>
            <a:br>
              <a:rPr lang="en-GB"/>
            </a:br>
            <a:endParaRPr lang="en-GB"/>
          </a:p>
        </p:txBody>
      </p:sp>
      <p:sp>
        <p:nvSpPr>
          <p:cNvPr id="4" name="Footer Placeholder 3">
            <a:extLst>
              <a:ext uri="{FF2B5EF4-FFF2-40B4-BE49-F238E27FC236}">
                <a16:creationId xmlns:a16="http://schemas.microsoft.com/office/drawing/2014/main" id="{BD2E1010-7F66-C097-299D-FA4C5AEB5C1F}"/>
              </a:ext>
            </a:extLst>
          </p:cNvPr>
          <p:cNvSpPr>
            <a:spLocks noGrp="1"/>
          </p:cNvSpPr>
          <p:nvPr>
            <p:ph type="ftr" sz="quarter" idx="10"/>
          </p:nvPr>
        </p:nvSpPr>
        <p:spPr/>
        <p:txBody>
          <a:bodyPr/>
          <a:lstStyle/>
          <a:p>
            <a:r>
              <a:rPr lang="en-US"/>
              <a:t>OFFICIAL</a:t>
            </a:r>
          </a:p>
        </p:txBody>
      </p:sp>
      <p:pic>
        <p:nvPicPr>
          <p:cNvPr id="6" name="Picture 5" descr="A picture containing tower&#10;&#10;Description automatically generated">
            <a:extLst>
              <a:ext uri="{FF2B5EF4-FFF2-40B4-BE49-F238E27FC236}">
                <a16:creationId xmlns:a16="http://schemas.microsoft.com/office/drawing/2014/main" id="{43F4F92B-40D1-25AD-4177-97B6EC9EE281}"/>
              </a:ext>
            </a:extLst>
          </p:cNvPr>
          <p:cNvPicPr>
            <a:picLocks noChangeAspect="1"/>
          </p:cNvPicPr>
          <p:nvPr/>
        </p:nvPicPr>
        <p:blipFill>
          <a:blip r:embed="rId4"/>
          <a:stretch>
            <a:fillRect/>
          </a:stretch>
        </p:blipFill>
        <p:spPr>
          <a:xfrm>
            <a:off x="6250836" y="-1"/>
            <a:ext cx="5941163" cy="3835021"/>
          </a:xfrm>
          <a:prstGeom prst="rect">
            <a:avLst/>
          </a:prstGeom>
        </p:spPr>
      </p:pic>
      <p:sp>
        <p:nvSpPr>
          <p:cNvPr id="7" name="TextBox 6">
            <a:extLst>
              <a:ext uri="{FF2B5EF4-FFF2-40B4-BE49-F238E27FC236}">
                <a16:creationId xmlns:a16="http://schemas.microsoft.com/office/drawing/2014/main" id="{7DA24A4B-7F77-36DD-37B2-36CDD205B3E0}"/>
              </a:ext>
            </a:extLst>
          </p:cNvPr>
          <p:cNvSpPr txBox="1"/>
          <p:nvPr/>
        </p:nvSpPr>
        <p:spPr>
          <a:xfrm>
            <a:off x="72594" y="1578984"/>
            <a:ext cx="6510129" cy="1938992"/>
          </a:xfrm>
          <a:prstGeom prst="rect">
            <a:avLst/>
          </a:prstGeom>
          <a:noFill/>
        </p:spPr>
        <p:txBody>
          <a:bodyPr wrap="square" rtlCol="0">
            <a:spAutoFit/>
          </a:bodyPr>
          <a:lstStyle/>
          <a:p>
            <a:pPr marL="800100" lvl="1" indent="-342900">
              <a:buFont typeface="Wingdings" panose="05000000000000000000" pitchFamily="2" charset="2"/>
              <a:buChar char="Ø"/>
            </a:pPr>
            <a:r>
              <a:rPr lang="en-GB" sz="2000"/>
              <a:t>Opened in 1983</a:t>
            </a:r>
          </a:p>
          <a:p>
            <a:pPr marL="800100" lvl="1" indent="-342900">
              <a:buFont typeface="Wingdings" panose="05000000000000000000" pitchFamily="2" charset="2"/>
              <a:buChar char="Ø"/>
            </a:pPr>
            <a:r>
              <a:rPr lang="en-GB" sz="2000"/>
              <a:t>Largest currently operating tokamak</a:t>
            </a:r>
          </a:p>
          <a:p>
            <a:pPr marL="800100" lvl="1" indent="-342900">
              <a:buFont typeface="Wingdings" panose="05000000000000000000" pitchFamily="2" charset="2"/>
              <a:buChar char="Ø"/>
            </a:pPr>
            <a:r>
              <a:rPr lang="en-GB" sz="2000"/>
              <a:t>Operate with a Deuterium-Tritium fuel mixture </a:t>
            </a:r>
          </a:p>
          <a:p>
            <a:pPr marL="800100" lvl="1" indent="-342900">
              <a:buFont typeface="Wingdings" panose="05000000000000000000" pitchFamily="2" charset="2"/>
              <a:buChar char="Ø"/>
            </a:pPr>
            <a:r>
              <a:rPr lang="en-GB" sz="2000"/>
              <a:t>Extensively upgraded and overhauled over its almost 40 year life span</a:t>
            </a:r>
          </a:p>
          <a:p>
            <a:pPr marL="285750" indent="-285750">
              <a:buFont typeface="Arial" panose="020B0604020202020204" pitchFamily="34" charset="0"/>
              <a:buChar char="•"/>
            </a:pPr>
            <a:endParaRPr lang="en-GB" sz="2000"/>
          </a:p>
        </p:txBody>
      </p:sp>
      <p:sp>
        <p:nvSpPr>
          <p:cNvPr id="5" name="TextBox 4">
            <a:extLst>
              <a:ext uri="{FF2B5EF4-FFF2-40B4-BE49-F238E27FC236}">
                <a16:creationId xmlns:a16="http://schemas.microsoft.com/office/drawing/2014/main" id="{29EB64E2-434B-86AF-3C5A-D91B63113003}"/>
              </a:ext>
            </a:extLst>
          </p:cNvPr>
          <p:cNvSpPr txBox="1"/>
          <p:nvPr/>
        </p:nvSpPr>
        <p:spPr>
          <a:xfrm>
            <a:off x="6250836" y="4588129"/>
            <a:ext cx="5857875" cy="400110"/>
          </a:xfrm>
          <a:prstGeom prst="rect">
            <a:avLst/>
          </a:prstGeom>
          <a:noFill/>
        </p:spPr>
        <p:txBody>
          <a:bodyPr wrap="square" rtlCol="0">
            <a:spAutoFit/>
          </a:bodyPr>
          <a:lstStyle/>
          <a:p>
            <a:r>
              <a:rPr lang="en-GB" sz="2000" b="1" err="1"/>
              <a:t>Q</a:t>
            </a:r>
            <a:r>
              <a:rPr lang="en-GB" sz="2000" b="1" baseline="-25000" err="1"/>
              <a:t>plasma</a:t>
            </a:r>
            <a:r>
              <a:rPr lang="en-GB" sz="2000" b="1"/>
              <a:t> </a:t>
            </a:r>
            <a:r>
              <a:rPr lang="en-GB" sz="2000"/>
              <a:t>-</a:t>
            </a:r>
            <a:r>
              <a:rPr lang="en-GB" sz="2000" b="1"/>
              <a:t> </a:t>
            </a:r>
            <a:r>
              <a:rPr lang="en-GB" sz="2000"/>
              <a:t>Fusion energy gain factor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84AE1BD-807E-581B-21C6-182E565D9035}"/>
                  </a:ext>
                </a:extLst>
              </p:cNvPr>
              <p:cNvSpPr txBox="1"/>
              <p:nvPr/>
            </p:nvSpPr>
            <p:spPr>
              <a:xfrm>
                <a:off x="6133708" y="5011297"/>
                <a:ext cx="3080299" cy="922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𝑄</m:t>
                          </m:r>
                        </m:e>
                        <m:sub>
                          <m:r>
                            <a:rPr lang="en-GB" sz="2400" b="0" i="1" smtClean="0">
                              <a:latin typeface="Cambria Math" panose="02040503050406030204" pitchFamily="18" charset="0"/>
                            </a:rPr>
                            <m:t>𝑝𝑙𝑎𝑠𝑚𝑎</m:t>
                          </m:r>
                        </m:sub>
                      </m:sSub>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𝑃</m:t>
                              </m:r>
                            </m:e>
                            <m:sub>
                              <m:r>
                                <a:rPr lang="en-GB" sz="2400" b="0" i="1" smtClean="0">
                                  <a:latin typeface="Cambria Math" panose="02040503050406030204" pitchFamily="18" charset="0"/>
                                </a:rPr>
                                <m:t>𝐹𝑢𝑠𝑖𝑜𝑛</m:t>
                              </m:r>
                            </m:sub>
                          </m:sSub>
                        </m:num>
                        <m:den>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𝑃</m:t>
                              </m:r>
                            </m:e>
                            <m:sub>
                              <m:r>
                                <a:rPr lang="en-GB" sz="2400" b="0" i="1" smtClean="0">
                                  <a:latin typeface="Cambria Math" panose="02040503050406030204" pitchFamily="18" charset="0"/>
                                </a:rPr>
                                <m:t>𝐻𝑒𝑎𝑡𝑖𝑛𝑔</m:t>
                              </m:r>
                            </m:sub>
                          </m:sSub>
                        </m:den>
                      </m:f>
                      <m:r>
                        <a:rPr lang="en-GB" sz="2400" b="0" i="1" smtClean="0">
                          <a:latin typeface="Cambria Math" panose="02040503050406030204" pitchFamily="18" charset="0"/>
                        </a:rPr>
                        <m:t> </m:t>
                      </m:r>
                    </m:oMath>
                  </m:oMathPara>
                </a14:m>
                <a:endParaRPr lang="en-GB" sz="2400"/>
              </a:p>
            </p:txBody>
          </p:sp>
        </mc:Choice>
        <mc:Fallback xmlns="">
          <p:sp>
            <p:nvSpPr>
              <p:cNvPr id="9" name="TextBox 8">
                <a:extLst>
                  <a:ext uri="{FF2B5EF4-FFF2-40B4-BE49-F238E27FC236}">
                    <a16:creationId xmlns:a16="http://schemas.microsoft.com/office/drawing/2014/main" id="{184AE1BD-807E-581B-21C6-182E565D9035}"/>
                  </a:ext>
                </a:extLst>
              </p:cNvPr>
              <p:cNvSpPr txBox="1">
                <a:spLocks noRot="1" noChangeAspect="1" noMove="1" noResize="1" noEditPoints="1" noAdjustHandles="1" noChangeArrowheads="1" noChangeShapeType="1" noTextEdit="1"/>
              </p:cNvSpPr>
              <p:nvPr/>
            </p:nvSpPr>
            <p:spPr>
              <a:xfrm>
                <a:off x="6133708" y="5011297"/>
                <a:ext cx="3080299" cy="922625"/>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C5253D4-7CC5-1E6D-E383-7F98E8DCEBE0}"/>
              </a:ext>
            </a:extLst>
          </p:cNvPr>
          <p:cNvSpPr txBox="1"/>
          <p:nvPr/>
        </p:nvSpPr>
        <p:spPr>
          <a:xfrm>
            <a:off x="6250836" y="4009980"/>
            <a:ext cx="6510130" cy="400110"/>
          </a:xfrm>
          <a:prstGeom prst="rect">
            <a:avLst/>
          </a:prstGeom>
          <a:noFill/>
        </p:spPr>
        <p:txBody>
          <a:bodyPr wrap="square">
            <a:spAutoFit/>
          </a:bodyPr>
          <a:lstStyle/>
          <a:p>
            <a:r>
              <a:rPr lang="en-GB" sz="2000"/>
              <a:t>Dec 2021 – 59MJ over 5s (</a:t>
            </a:r>
            <a:r>
              <a:rPr lang="en-GB" sz="2000" err="1"/>
              <a:t>Q</a:t>
            </a:r>
            <a:r>
              <a:rPr lang="en-GB" sz="2000" baseline="-25000" err="1"/>
              <a:t>plasma</a:t>
            </a:r>
            <a:r>
              <a:rPr lang="en-GB" sz="2000"/>
              <a:t> =0.33)</a:t>
            </a:r>
          </a:p>
        </p:txBody>
      </p:sp>
    </p:spTree>
    <p:extLst>
      <p:ext uri="{BB962C8B-B14F-4D97-AF65-F5344CB8AC3E}">
        <p14:creationId xmlns:p14="http://schemas.microsoft.com/office/powerpoint/2010/main" val="116706934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Custom 1">
      <a:dk1>
        <a:srgbClr val="002F56"/>
      </a:dk1>
      <a:lt1>
        <a:srgbClr val="FFFFFF"/>
      </a:lt1>
      <a:dk2>
        <a:srgbClr val="000000"/>
      </a:dk2>
      <a:lt2>
        <a:srgbClr val="D1D2D3"/>
      </a:lt2>
      <a:accent1>
        <a:srgbClr val="002F56"/>
      </a:accent1>
      <a:accent2>
        <a:srgbClr val="F6D34D"/>
      </a:accent2>
      <a:accent3>
        <a:srgbClr val="006F45"/>
      </a:accent3>
      <a:accent4>
        <a:srgbClr val="0082CA"/>
      </a:accent4>
      <a:accent5>
        <a:srgbClr val="C9242C"/>
      </a:accent5>
      <a:accent6>
        <a:srgbClr val="808283"/>
      </a:accent6>
      <a:hlink>
        <a:srgbClr val="002F56"/>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4D7DE5F8-5B50-D54B-A56E-8D9716E41ED6}" vid="{59BD276D-3269-554A-BC34-F8363FA7ED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B84A50AE245164AAE5A70A38B8557DF" ma:contentTypeVersion="20" ma:contentTypeDescription="Create a new document." ma:contentTypeScope="" ma:versionID="0a108629f266cadac09bf50489d6278b">
  <xsd:schema xmlns:xsd="http://www.w3.org/2001/XMLSchema" xmlns:xs="http://www.w3.org/2001/XMLSchema" xmlns:p="http://schemas.microsoft.com/office/2006/metadata/properties" xmlns:ns2="bb91ce97-9a7d-41c7-8ed5-01e73c17f8f9" xmlns:ns3="c9db905c-f7b6-4d26-992e-a3e7cd5e96f4" xmlns:ns4="dcfcfc48-1a2d-42a7-b271-c69307805be1" targetNamespace="http://schemas.microsoft.com/office/2006/metadata/properties" ma:root="true" ma:fieldsID="182b6f420fd3ffcdcfff7186efaba5bb" ns2:_="" ns3:_="" ns4:_="">
    <xsd:import namespace="bb91ce97-9a7d-41c7-8ed5-01e73c17f8f9"/>
    <xsd:import namespace="c9db905c-f7b6-4d26-992e-a3e7cd5e96f4"/>
    <xsd:import namespace="dcfcfc48-1a2d-42a7-b271-c69307805be1"/>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KeyPoints" minOccurs="0"/>
                <xsd:element ref="ns3:MediaServiceKeyPoints" minOccurs="0"/>
                <xsd:element ref="ns2:SharedWithUsers" minOccurs="0"/>
                <xsd:element ref="ns2:SharedWithDetails"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Organisation" minOccurs="0"/>
                <xsd:element ref="ns3:lcf76f155ced4ddcb4097134ff3c332f" minOccurs="0"/>
                <xsd:element ref="ns4:TaxCatchAll" minOccurs="0"/>
                <xsd:element ref="ns3:MediaServiceDateTaken" minOccurs="0"/>
                <xsd:element ref="ns3:MediaServiceObjectDetectorVersion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91ce97-9a7d-41c7-8ed5-01e73c17f8f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db905c-f7b6-4d26-992e-a3e7cd5e96f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Organisation" ma:index="22" nillable="true" ma:displayName="Organisation" ma:format="Dropdown" ma:internalName="Organisation">
      <xsd:simpleType>
        <xsd:union memberTypes="dms:Text">
          <xsd:simpleType>
            <xsd:restriction base="dms:Choice">
              <xsd:enumeration value="General Atomics"/>
            </xsd:restriction>
          </xsd:simpleType>
        </xsd:unio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abc746d9-cbf8-4ec5-9bf9-1cafe5c9033e" ma:termSetId="09814cd3-568e-fe90-9814-8d621ff8fb84" ma:anchorId="fba54fb3-c3e1-fe81-a776-ca4b69148c4d" ma:open="true" ma:isKeyword="false">
      <xsd:complexType>
        <xsd:sequence>
          <xsd:element ref="pc:Terms" minOccurs="0" maxOccurs="1"/>
        </xsd:sequence>
      </xsd:complexType>
    </xsd:element>
    <xsd:element name="MediaServiceDateTaken" ma:index="26" nillable="true" ma:displayName="MediaServiceDateTaken" ma:hidden="true" ma:indexed="true" ma:internalName="MediaServiceDateTaken" ma:readOnly="true">
      <xsd:simpleType>
        <xsd:restriction base="dms:Text"/>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Location" ma:index="2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cfc48-1a2d-42a7-b271-c69307805be1"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41ae59e3-7f9c-4ac4-9d1f-501603798062}" ma:internalName="TaxCatchAll" ma:showField="CatchAllData" ma:web="bb91ce97-9a7d-41c7-8ed5-01e73c17f8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bb91ce97-9a7d-41c7-8ed5-01e73c17f8f9">PQ2KVXSFXJ5U-355781714-3154</_dlc_DocId>
    <_dlc_DocIdUrl xmlns="bb91ce97-9a7d-41c7-8ed5-01e73c17f8f9">
      <Url>https://ukaeauk.sharepoint.com/sites/STEP_Plasma_B1_2/_layouts/15/DocIdRedir.aspx?ID=PQ2KVXSFXJ5U-355781714-3154</Url>
      <Description>PQ2KVXSFXJ5U-355781714-3154</Description>
    </_dlc_DocIdUrl>
    <_dlc_DocIdPersistId xmlns="bb91ce97-9a7d-41c7-8ed5-01e73c17f8f9">false</_dlc_DocIdPersistId>
    <lcf76f155ced4ddcb4097134ff3c332f xmlns="c9db905c-f7b6-4d26-992e-a3e7cd5e96f4">
      <Terms xmlns="http://schemas.microsoft.com/office/infopath/2007/PartnerControls"/>
    </lcf76f155ced4ddcb4097134ff3c332f>
    <TaxCatchAll xmlns="dcfcfc48-1a2d-42a7-b271-c69307805be1" xsi:nil="true"/>
    <Organisation xmlns="c9db905c-f7b6-4d26-992e-a3e7cd5e96f4" xsi:nil="true"/>
  </documentManagement>
</p:properties>
</file>

<file path=customXml/itemProps1.xml><?xml version="1.0" encoding="utf-8"?>
<ds:datastoreItem xmlns:ds="http://schemas.openxmlformats.org/officeDocument/2006/customXml" ds:itemID="{0C6965A6-EC96-4771-A946-9BADDF6A66EE}">
  <ds:schemaRefs>
    <ds:schemaRef ds:uri="http://schemas.microsoft.com/sharepoint/v3/contenttype/forms"/>
  </ds:schemaRefs>
</ds:datastoreItem>
</file>

<file path=customXml/itemProps2.xml><?xml version="1.0" encoding="utf-8"?>
<ds:datastoreItem xmlns:ds="http://schemas.openxmlformats.org/officeDocument/2006/customXml" ds:itemID="{85D68679-B20A-4433-A80E-1589AE327CF4}">
  <ds:schemaRefs>
    <ds:schemaRef ds:uri="bb91ce97-9a7d-41c7-8ed5-01e73c17f8f9"/>
    <ds:schemaRef ds:uri="c9db905c-f7b6-4d26-992e-a3e7cd5e96f4"/>
    <ds:schemaRef ds:uri="dcfcfc48-1a2d-42a7-b271-c69307805b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9B8496B-19CA-4B4D-B503-6EFF7F7F7226}">
  <ds:schemaRefs>
    <ds:schemaRef ds:uri="http://schemas.microsoft.com/sharepoint/events"/>
  </ds:schemaRefs>
</ds:datastoreItem>
</file>

<file path=customXml/itemProps4.xml><?xml version="1.0" encoding="utf-8"?>
<ds:datastoreItem xmlns:ds="http://schemas.openxmlformats.org/officeDocument/2006/customXml" ds:itemID="{05C4B657-76FB-4E37-A381-A8E1179B805F}">
  <ds:schemaRefs>
    <ds:schemaRef ds:uri="http://purl.org/dc/dcmitype/"/>
    <ds:schemaRef ds:uri="http://purl.org/dc/terms/"/>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bb91ce97-9a7d-41c7-8ed5-01e73c17f8f9"/>
    <ds:schemaRef ds:uri="http://purl.org/dc/elements/1.1/"/>
    <ds:schemaRef ds:uri="http://schemas.microsoft.com/office/infopath/2007/PartnerControls"/>
    <ds:schemaRef ds:uri="dcfcfc48-1a2d-42a7-b271-c69307805be1"/>
    <ds:schemaRef ds:uri="c9db905c-f7b6-4d26-992e-a3e7cd5e96f4"/>
  </ds:schemaRefs>
</ds:datastoreItem>
</file>

<file path=docProps/app.xml><?xml version="1.0" encoding="utf-8"?>
<Properties xmlns="http://schemas.openxmlformats.org/officeDocument/2006/extended-properties" xmlns:vt="http://schemas.openxmlformats.org/officeDocument/2006/docPropsVTypes">
  <Template>UKAEA presentation (widescreen)</Template>
  <TotalTime>5</TotalTime>
  <Words>1143</Words>
  <Application>Microsoft Office PowerPoint</Application>
  <PresentationFormat>Widescreen</PresentationFormat>
  <Paragraphs>231</Paragraphs>
  <Slides>22</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Wingdings</vt:lpstr>
      <vt:lpstr>Arial Black</vt:lpstr>
      <vt:lpstr>Cambria Math</vt:lpstr>
      <vt:lpstr>Arial</vt:lpstr>
      <vt:lpstr>Calibri</vt:lpstr>
      <vt:lpstr>Office Theme</vt:lpstr>
      <vt:lpstr>STEP</vt:lpstr>
      <vt:lpstr>Theory background: Fusion </vt:lpstr>
      <vt:lpstr>Theory background: Plasma</vt:lpstr>
      <vt:lpstr>Theory Background: Tokamak</vt:lpstr>
      <vt:lpstr>More Theory … Disruptions</vt:lpstr>
      <vt:lpstr>Employer</vt:lpstr>
      <vt:lpstr>Where?</vt:lpstr>
      <vt:lpstr>My office</vt:lpstr>
      <vt:lpstr>What do they do : JET </vt:lpstr>
      <vt:lpstr>What they do: STEP</vt:lpstr>
      <vt:lpstr>STEP details</vt:lpstr>
      <vt:lpstr>My Research, DREAM and CSD3</vt:lpstr>
      <vt:lpstr>Achievements</vt:lpstr>
      <vt:lpstr>Idealized Impurity Injection Scan</vt:lpstr>
      <vt:lpstr>49th IOP  Plasma Physics Conference</vt:lpstr>
      <vt:lpstr>PowerPoint Presentation</vt:lpstr>
      <vt:lpstr>Typical SPI Simulation</vt:lpstr>
      <vt:lpstr>Other Achievements</vt:lpstr>
      <vt:lpstr>Problems and tackling them</vt:lpstr>
      <vt:lpstr>Personal Growth</vt:lpstr>
      <vt:lpstr>Has my placement been useful?</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Wesson, Kinnaree</dc:creator>
  <cp:lastModifiedBy>Henden, Lars (UG - Maths &amp; Physics)</cp:lastModifiedBy>
  <cp:revision>5</cp:revision>
  <cp:lastPrinted>2017-03-10T11:43:47Z</cp:lastPrinted>
  <dcterms:created xsi:type="dcterms:W3CDTF">2020-09-29T20:48:27Z</dcterms:created>
  <dcterms:modified xsi:type="dcterms:W3CDTF">2024-07-02T10:04:32Z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dcb255a-fd3f-4c0f-857e-201fa46304da_Enabled">
    <vt:lpwstr>True</vt:lpwstr>
  </property>
  <property fmtid="{D5CDD505-2E9C-101B-9397-08002B2CF9AE}" pid="3" name="MSIP_Label_0dcb255a-fd3f-4c0f-857e-201fa46304da_SiteId">
    <vt:lpwstr>c6ac664b-ae27-4d5d-b4e6-bb5717196fc7</vt:lpwstr>
  </property>
  <property fmtid="{D5CDD505-2E9C-101B-9397-08002B2CF9AE}" pid="4" name="MSIP_Label_0dcb255a-fd3f-4c0f-857e-201fa46304da_Owner">
    <vt:lpwstr>kinnaree.wesson@ukaea.uk</vt:lpwstr>
  </property>
  <property fmtid="{D5CDD505-2E9C-101B-9397-08002B2CF9AE}" pid="5" name="MSIP_Label_0dcb255a-fd3f-4c0f-857e-201fa46304da_SetDate">
    <vt:lpwstr>2020-09-29T20:48:56.5406875Z</vt:lpwstr>
  </property>
  <property fmtid="{D5CDD505-2E9C-101B-9397-08002B2CF9AE}" pid="6" name="MSIP_Label_0dcb255a-fd3f-4c0f-857e-201fa46304da_Name">
    <vt:lpwstr>Official</vt:lpwstr>
  </property>
  <property fmtid="{D5CDD505-2E9C-101B-9397-08002B2CF9AE}" pid="7" name="MSIP_Label_0dcb255a-fd3f-4c0f-857e-201fa46304da_Application">
    <vt:lpwstr>Microsoft Azure Information Protection</vt:lpwstr>
  </property>
  <property fmtid="{D5CDD505-2E9C-101B-9397-08002B2CF9AE}" pid="8" name="MSIP_Label_0dcb255a-fd3f-4c0f-857e-201fa46304da_ActionId">
    <vt:lpwstr>937fead8-e9f5-4fc6-aa69-bfc46ae6d67c</vt:lpwstr>
  </property>
  <property fmtid="{D5CDD505-2E9C-101B-9397-08002B2CF9AE}" pid="9" name="MSIP_Label_0dcb255a-fd3f-4c0f-857e-201fa46304da_Extended_MSFT_Method">
    <vt:lpwstr>Automatic</vt:lpwstr>
  </property>
  <property fmtid="{D5CDD505-2E9C-101B-9397-08002B2CF9AE}" pid="10" name="MSIP_Label_22759de7-3255-46b5-8dfe-736652f9c6c1_Enabled">
    <vt:lpwstr>True</vt:lpwstr>
  </property>
  <property fmtid="{D5CDD505-2E9C-101B-9397-08002B2CF9AE}" pid="11" name="MSIP_Label_22759de7-3255-46b5-8dfe-736652f9c6c1_SiteId">
    <vt:lpwstr>c6ac664b-ae27-4d5d-b4e6-bb5717196fc7</vt:lpwstr>
  </property>
  <property fmtid="{D5CDD505-2E9C-101B-9397-08002B2CF9AE}" pid="12" name="MSIP_Label_22759de7-3255-46b5-8dfe-736652f9c6c1_Owner">
    <vt:lpwstr>kinnaree.wesson@ukaea.uk</vt:lpwstr>
  </property>
  <property fmtid="{D5CDD505-2E9C-101B-9397-08002B2CF9AE}" pid="13" name="MSIP_Label_22759de7-3255-46b5-8dfe-736652f9c6c1_SetDate">
    <vt:lpwstr>2020-09-29T20:48:56.5406875Z</vt:lpwstr>
  </property>
  <property fmtid="{D5CDD505-2E9C-101B-9397-08002B2CF9AE}" pid="14" name="MSIP_Label_22759de7-3255-46b5-8dfe-736652f9c6c1_Name">
    <vt:lpwstr>Public</vt:lpwstr>
  </property>
  <property fmtid="{D5CDD505-2E9C-101B-9397-08002B2CF9AE}" pid="15" name="MSIP_Label_22759de7-3255-46b5-8dfe-736652f9c6c1_Application">
    <vt:lpwstr>Microsoft Azure Information Protection</vt:lpwstr>
  </property>
  <property fmtid="{D5CDD505-2E9C-101B-9397-08002B2CF9AE}" pid="16" name="MSIP_Label_22759de7-3255-46b5-8dfe-736652f9c6c1_ActionId">
    <vt:lpwstr>937fead8-e9f5-4fc6-aa69-bfc46ae6d67c</vt:lpwstr>
  </property>
  <property fmtid="{D5CDD505-2E9C-101B-9397-08002B2CF9AE}" pid="17" name="MSIP_Label_22759de7-3255-46b5-8dfe-736652f9c6c1_Parent">
    <vt:lpwstr>0dcb255a-fd3f-4c0f-857e-201fa46304da</vt:lpwstr>
  </property>
  <property fmtid="{D5CDD505-2E9C-101B-9397-08002B2CF9AE}" pid="18" name="MSIP_Label_22759de7-3255-46b5-8dfe-736652f9c6c1_Extended_MSFT_Method">
    <vt:lpwstr>Automatic</vt:lpwstr>
  </property>
  <property fmtid="{D5CDD505-2E9C-101B-9397-08002B2CF9AE}" pid="19" name="Sensitivity">
    <vt:lpwstr>Official Public</vt:lpwstr>
  </property>
  <property fmtid="{D5CDD505-2E9C-101B-9397-08002B2CF9AE}" pid="20" name="ContentTypeId">
    <vt:lpwstr>0x0101004B84A50AE245164AAE5A70A38B8557DF</vt:lpwstr>
  </property>
  <property fmtid="{D5CDD505-2E9C-101B-9397-08002B2CF9AE}" pid="21" name="_dlc_DocIdItemGuid">
    <vt:lpwstr>84b2c6df-3cac-4865-abee-1b2c46362aa7</vt:lpwstr>
  </property>
  <property fmtid="{D5CDD505-2E9C-101B-9397-08002B2CF9AE}" pid="22" name="Order">
    <vt:r8>10808100</vt:r8>
  </property>
  <property fmtid="{D5CDD505-2E9C-101B-9397-08002B2CF9AE}" pid="23" name="xd_Signature">
    <vt:bool>false</vt:bool>
  </property>
  <property fmtid="{D5CDD505-2E9C-101B-9397-08002B2CF9AE}" pid="24" name="xd_ProgID">
    <vt:lpwstr/>
  </property>
  <property fmtid="{D5CDD505-2E9C-101B-9397-08002B2CF9AE}" pid="25" name="ComplianceAssetId">
    <vt:lpwstr/>
  </property>
  <property fmtid="{D5CDD505-2E9C-101B-9397-08002B2CF9AE}" pid="26" name="TemplateUrl">
    <vt:lpwstr/>
  </property>
  <property fmtid="{D5CDD505-2E9C-101B-9397-08002B2CF9AE}" pid="27" name="MediaServiceImageTags">
    <vt:lpwstr/>
  </property>
</Properties>
</file>